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0"/>
  </p:notesMasterIdLst>
  <p:handoutMasterIdLst>
    <p:handoutMasterId r:id="rId31"/>
  </p:handoutMasterIdLst>
  <p:sldIdLst>
    <p:sldId id="256" r:id="rId2"/>
    <p:sldId id="285" r:id="rId3"/>
    <p:sldId id="259" r:id="rId4"/>
    <p:sldId id="261" r:id="rId5"/>
    <p:sldId id="263" r:id="rId6"/>
    <p:sldId id="268" r:id="rId7"/>
    <p:sldId id="272" r:id="rId8"/>
    <p:sldId id="290" r:id="rId9"/>
    <p:sldId id="291" r:id="rId10"/>
    <p:sldId id="294" r:id="rId11"/>
    <p:sldId id="292" r:id="rId12"/>
    <p:sldId id="293" r:id="rId13"/>
    <p:sldId id="295" r:id="rId14"/>
    <p:sldId id="273" r:id="rId15"/>
    <p:sldId id="300" r:id="rId16"/>
    <p:sldId id="299" r:id="rId17"/>
    <p:sldId id="301" r:id="rId18"/>
    <p:sldId id="304" r:id="rId19"/>
    <p:sldId id="305" r:id="rId20"/>
    <p:sldId id="275" r:id="rId21"/>
    <p:sldId id="276" r:id="rId22"/>
    <p:sldId id="307" r:id="rId23"/>
    <p:sldId id="278" r:id="rId24"/>
    <p:sldId id="302" r:id="rId25"/>
    <p:sldId id="303" r:id="rId26"/>
    <p:sldId id="306" r:id="rId27"/>
    <p:sldId id="308" r:id="rId28"/>
    <p:sldId id="270" r:id="rId29"/>
  </p:sldIdLst>
  <p:sldSz cx="9144000" cy="5143500" type="screen16x9"/>
  <p:notesSz cx="6858000" cy="9144000"/>
  <p:embeddedFontLst>
    <p:embeddedFont>
      <p:font typeface="Cambria Math" panose="02040503050406030204" pitchFamily="18" charset="0"/>
      <p:regular r:id="rId32"/>
    </p:embeddedFont>
    <p:embeddedFont>
      <p:font typeface="Century Gothic" panose="020B0502020202020204" pitchFamily="34" charset="0"/>
      <p:regular r:id="rId33"/>
      <p:bold r:id="rId34"/>
      <p:italic r:id="rId35"/>
      <p:boldItalic r:id="rId36"/>
    </p:embeddedFont>
    <p:embeddedFont>
      <p:font typeface="Poppins" panose="020B0604020202020204" charset="0"/>
      <p:regular r:id="rId37"/>
      <p:bold r:id="rId38"/>
      <p:italic r:id="rId39"/>
      <p:boldItalic r:id="rId40"/>
    </p:embeddedFont>
    <p:embeddedFont>
      <p:font typeface="Poppins Light" panose="020B0604020202020204"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48B4A77-C122-4255-BEB2-6D0EC95F1735}">
          <p14:sldIdLst>
            <p14:sldId id="256"/>
          </p14:sldIdLst>
        </p14:section>
        <p14:section name="Summary Section" id="{6E47A89D-FB8C-4AFC-BC50-5A14FDCEF630}">
          <p14:sldIdLst>
            <p14:sldId id="285"/>
          </p14:sldIdLst>
        </p14:section>
        <p14:section name="Motivation" id="{314D451B-0124-425F-AF5F-AA5602D4A337}">
          <p14:sldIdLst>
            <p14:sldId id="259"/>
          </p14:sldIdLst>
        </p14:section>
        <p14:section name="Introduction" id="{D4F4FC65-9BE7-4CAF-A0B9-1F360B122083}">
          <p14:sldIdLst>
            <p14:sldId id="261"/>
          </p14:sldIdLst>
        </p14:section>
        <p14:section name="CTR" id="{B6241563-F61F-4B58-9F05-44378FAC9195}">
          <p14:sldIdLst>
            <p14:sldId id="263"/>
          </p14:sldIdLst>
        </p14:section>
        <p14:section name="Literature Review" id="{CC7ACB40-86BC-4EA9-A559-37202022C67C}">
          <p14:sldIdLst>
            <p14:sldId id="268"/>
          </p14:sldIdLst>
        </p14:section>
        <p14:section name="Process" id="{97E29779-99B3-41D7-9E54-C7D0B5F95944}">
          <p14:sldIdLst>
            <p14:sldId id="272"/>
          </p14:sldIdLst>
        </p14:section>
        <p14:section name="Technology Used" id="{A382F720-7404-4C56-B8A0-DC52839E2EFC}">
          <p14:sldIdLst>
            <p14:sldId id="290"/>
            <p14:sldId id="291"/>
            <p14:sldId id="294"/>
            <p14:sldId id="292"/>
            <p14:sldId id="293"/>
            <p14:sldId id="295"/>
          </p14:sldIdLst>
        </p14:section>
        <p14:section name="Requirements" id="{D9E79E11-4105-47AC-AEFA-FC82DB6F9620}">
          <p14:sldIdLst>
            <p14:sldId id="273"/>
          </p14:sldIdLst>
        </p14:section>
        <p14:section name="Coding" id="{55026B64-57B3-4533-80F0-526FC63E94A4}">
          <p14:sldIdLst>
            <p14:sldId id="300"/>
            <p14:sldId id="299"/>
            <p14:sldId id="301"/>
            <p14:sldId id="304"/>
          </p14:sldIdLst>
        </p14:section>
        <p14:section name="Team Contribution" id="{AEE27477-FE97-4E82-921A-A019F95ACB8C}">
          <p14:sldIdLst>
            <p14:sldId id="305"/>
          </p14:sldIdLst>
        </p14:section>
        <p14:section name="Conclusion" id="{A77EE17F-0D82-4093-B9A8-6D3BFDE233D7}">
          <p14:sldIdLst>
            <p14:sldId id="275"/>
          </p14:sldIdLst>
        </p14:section>
        <p14:section name="Future Scope" id="{3393C9EE-FF8A-4ED4-9779-856C45A8CD0A}">
          <p14:sldIdLst>
            <p14:sldId id="276"/>
            <p14:sldId id="307"/>
          </p14:sldIdLst>
        </p14:section>
        <p14:section name="Thanks!" id="{66F3B418-C382-411E-83AE-C13669BE195A}">
          <p14:sldIdLst>
            <p14:sldId id="278"/>
            <p14:sldId id="302"/>
            <p14:sldId id="303"/>
            <p14:sldId id="306"/>
            <p14:sldId id="308"/>
          </p14:sldIdLst>
        </p14:section>
        <p14:section name="Feasability Study" id="{C0FDE2CC-94F6-4686-816A-D1F43AF26E83}">
          <p14:sldIdLst>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0A0A0A"/>
    <a:srgbClr val="E5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A5CAB6-E045-47BC-B3DD-6DA10639F3A4}">
  <a:tblStyle styleId="{56A5CAB6-E045-47BC-B3DD-6DA10639F3A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955" autoAdjust="0"/>
  </p:normalViewPr>
  <p:slideViewPr>
    <p:cSldViewPr snapToGrid="0">
      <p:cViewPr varScale="1">
        <p:scale>
          <a:sx n="68" d="100"/>
          <a:sy n="68" d="100"/>
        </p:scale>
        <p:origin x="1810" y="62"/>
      </p:cViewPr>
      <p:guideLst/>
    </p:cSldViewPr>
  </p:slideViewPr>
  <p:notesTextViewPr>
    <p:cViewPr>
      <p:scale>
        <a:sx n="1" d="1"/>
        <a:sy n="1" d="1"/>
      </p:scale>
      <p:origin x="0" y="0"/>
    </p:cViewPr>
  </p:notesTextViewPr>
  <p:notesViewPr>
    <p:cSldViewPr snapToGrid="0">
      <p:cViewPr varScale="1">
        <p:scale>
          <a:sx n="63" d="100"/>
          <a:sy n="63" d="100"/>
        </p:scale>
        <p:origin x="313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commons.wikimedia.org/wiki/File:NumPy_logo_2020.svg" TargetMode="External"/><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diagrams/_rels/data2.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commons.wikimedia.org/wiki/File:NumPy_logo_2020.svg" TargetMode="External"/><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54C7E3-B2AF-4403-B82A-B430BA3CD267}" type="doc">
      <dgm:prSet loTypeId="urn:microsoft.com/office/officeart/2008/layout/PictureStrips" loCatId="list" qsTypeId="urn:microsoft.com/office/officeart/2005/8/quickstyle/simple4" qsCatId="simple" csTypeId="urn:microsoft.com/office/officeart/2005/8/colors/accent1_2" csCatId="accent1" phldr="1"/>
      <dgm:spPr/>
      <dgm:t>
        <a:bodyPr/>
        <a:lstStyle/>
        <a:p>
          <a:endParaRPr lang="en-IN"/>
        </a:p>
      </dgm:t>
    </dgm:pt>
    <dgm:pt modelId="{F7F7C6E6-033F-4ED3-A38D-BCFF9E0ABA38}">
      <dgm:prSet phldrT="[Text]" custT="1"/>
      <dgm:spPr>
        <a:ln>
          <a:noFill/>
        </a:ln>
      </dgm:spPr>
      <dgm:t>
        <a:bodyPr/>
        <a:lstStyle/>
        <a:p>
          <a:r>
            <a:rPr lang="en-IN" sz="1100" b="1" dirty="0">
              <a:latin typeface="+mj-lt"/>
            </a:rPr>
            <a:t>Python</a:t>
          </a:r>
          <a:r>
            <a:rPr lang="en-IN" sz="900" b="1" dirty="0">
              <a:latin typeface="+mj-lt"/>
            </a:rPr>
            <a:t> 3.8</a:t>
          </a:r>
        </a:p>
      </dgm:t>
    </dgm:pt>
    <dgm:pt modelId="{39FA292D-ABD1-4CA6-A016-4F4F56524F3C}" type="parTrans" cxnId="{AC5D968D-F56B-402C-8921-C4988FDA5540}">
      <dgm:prSet/>
      <dgm:spPr/>
      <dgm:t>
        <a:bodyPr/>
        <a:lstStyle/>
        <a:p>
          <a:endParaRPr lang="en-IN" sz="1800"/>
        </a:p>
      </dgm:t>
    </dgm:pt>
    <dgm:pt modelId="{82EB4DCF-47BC-4343-941E-71636CD43034}" type="sibTrans" cxnId="{AC5D968D-F56B-402C-8921-C4988FDA5540}">
      <dgm:prSet/>
      <dgm:spPr/>
      <dgm:t>
        <a:bodyPr/>
        <a:lstStyle/>
        <a:p>
          <a:endParaRPr lang="en-IN" sz="1800"/>
        </a:p>
      </dgm:t>
    </dgm:pt>
    <dgm:pt modelId="{EB915289-C9FC-44B7-B235-BA044FE97206}">
      <dgm:prSet phldrT="[Text]" custT="1"/>
      <dgm:spPr>
        <a:ln>
          <a:noFill/>
        </a:ln>
      </dgm:spPr>
      <dgm:t>
        <a:bodyPr/>
        <a:lstStyle/>
        <a:p>
          <a:r>
            <a:rPr lang="en-IN" sz="900" b="0" i="0" dirty="0"/>
            <a:t>Easy to code</a:t>
          </a:r>
          <a:endParaRPr lang="en-IN" sz="900" b="0" dirty="0"/>
        </a:p>
      </dgm:t>
    </dgm:pt>
    <dgm:pt modelId="{C0BCC356-A23B-497E-BD5E-BC22695B33EC}" type="parTrans" cxnId="{985B8E1B-DF50-43B8-81D7-D6799EE82D2D}">
      <dgm:prSet/>
      <dgm:spPr/>
      <dgm:t>
        <a:bodyPr/>
        <a:lstStyle/>
        <a:p>
          <a:endParaRPr lang="en-IN" sz="1800"/>
        </a:p>
      </dgm:t>
    </dgm:pt>
    <dgm:pt modelId="{309BF81D-EC62-492D-971F-833C807794A3}" type="sibTrans" cxnId="{985B8E1B-DF50-43B8-81D7-D6799EE82D2D}">
      <dgm:prSet/>
      <dgm:spPr/>
      <dgm:t>
        <a:bodyPr/>
        <a:lstStyle/>
        <a:p>
          <a:endParaRPr lang="en-IN" sz="1800"/>
        </a:p>
      </dgm:t>
    </dgm:pt>
    <dgm:pt modelId="{44BBDDEE-6BDB-45AB-8638-9CE0C764EF78}">
      <dgm:prSet phldrT="[Text]" custT="1"/>
      <dgm:spPr>
        <a:ln>
          <a:noFill/>
        </a:ln>
      </dgm:spPr>
      <dgm:t>
        <a:bodyPr/>
        <a:lstStyle/>
        <a:p>
          <a:r>
            <a:rPr lang="en-IN" sz="900" b="0" i="0" dirty="0"/>
            <a:t>Python is Portable language</a:t>
          </a:r>
          <a:endParaRPr lang="en-IN" sz="900" b="0" dirty="0"/>
        </a:p>
      </dgm:t>
    </dgm:pt>
    <dgm:pt modelId="{F7C9D581-57A6-4512-BD41-26995BA58A5B}" type="parTrans" cxnId="{1971F122-4A0E-41B8-9D7E-2E3E83983705}">
      <dgm:prSet/>
      <dgm:spPr/>
      <dgm:t>
        <a:bodyPr/>
        <a:lstStyle/>
        <a:p>
          <a:endParaRPr lang="en-IN" sz="1800"/>
        </a:p>
      </dgm:t>
    </dgm:pt>
    <dgm:pt modelId="{7853F49B-974B-4651-B279-4A297203ED38}" type="sibTrans" cxnId="{1971F122-4A0E-41B8-9D7E-2E3E83983705}">
      <dgm:prSet/>
      <dgm:spPr/>
      <dgm:t>
        <a:bodyPr/>
        <a:lstStyle/>
        <a:p>
          <a:endParaRPr lang="en-IN" sz="1800"/>
        </a:p>
      </dgm:t>
    </dgm:pt>
    <dgm:pt modelId="{AA68B895-53BD-4C53-B13B-B7B39E1B5529}">
      <dgm:prSet phldrT="[Text]" custT="1"/>
      <dgm:spPr>
        <a:ln>
          <a:noFill/>
        </a:ln>
      </dgm:spPr>
      <dgm:t>
        <a:bodyPr/>
        <a:lstStyle/>
        <a:p>
          <a:r>
            <a:rPr lang="en-IN" sz="900" b="0" i="0" dirty="0"/>
            <a:t>Large Standard Library</a:t>
          </a:r>
          <a:endParaRPr lang="en-IN" sz="900" b="0" dirty="0"/>
        </a:p>
      </dgm:t>
    </dgm:pt>
    <dgm:pt modelId="{EEC0ADF9-D7E6-4E7B-9202-5431334DA819}" type="parTrans" cxnId="{69E262B8-5466-4E71-9ECA-E9A029641047}">
      <dgm:prSet/>
      <dgm:spPr/>
      <dgm:t>
        <a:bodyPr/>
        <a:lstStyle/>
        <a:p>
          <a:endParaRPr lang="en-IN" sz="1800"/>
        </a:p>
      </dgm:t>
    </dgm:pt>
    <dgm:pt modelId="{69E2CF64-87BE-41B9-B26A-089D7780EB6D}" type="sibTrans" cxnId="{69E262B8-5466-4E71-9ECA-E9A029641047}">
      <dgm:prSet/>
      <dgm:spPr/>
      <dgm:t>
        <a:bodyPr/>
        <a:lstStyle/>
        <a:p>
          <a:endParaRPr lang="en-IN" sz="1800"/>
        </a:p>
      </dgm:t>
    </dgm:pt>
    <dgm:pt modelId="{CE73CA74-24AD-493B-B173-991BF07D7945}">
      <dgm:prSet phldrT="[Text]" custT="1"/>
      <dgm:spPr>
        <a:ln>
          <a:noFill/>
        </a:ln>
      </dgm:spPr>
      <dgm:t>
        <a:bodyPr/>
        <a:lstStyle/>
        <a:p>
          <a:pPr>
            <a:buNone/>
          </a:pPr>
          <a:r>
            <a:rPr lang="en-IN" sz="1100" b="1" dirty="0">
              <a:latin typeface="+mj-lt"/>
            </a:rPr>
            <a:t>NumPy</a:t>
          </a:r>
          <a:endParaRPr lang="en-IN" sz="900" b="1" dirty="0">
            <a:latin typeface="+mj-lt"/>
          </a:endParaRPr>
        </a:p>
      </dgm:t>
    </dgm:pt>
    <dgm:pt modelId="{5E31E194-139C-43C8-87F2-4A5CEC902069}" type="parTrans" cxnId="{94F95AFD-F2B9-4C3E-A283-2D8573279994}">
      <dgm:prSet/>
      <dgm:spPr/>
      <dgm:t>
        <a:bodyPr/>
        <a:lstStyle/>
        <a:p>
          <a:endParaRPr lang="en-IN" sz="1800"/>
        </a:p>
      </dgm:t>
    </dgm:pt>
    <dgm:pt modelId="{20406644-0307-4412-B6D3-C97518684455}" type="sibTrans" cxnId="{94F95AFD-F2B9-4C3E-A283-2D8573279994}">
      <dgm:prSet/>
      <dgm:spPr/>
      <dgm:t>
        <a:bodyPr/>
        <a:lstStyle/>
        <a:p>
          <a:endParaRPr lang="en-IN" sz="1800"/>
        </a:p>
      </dgm:t>
    </dgm:pt>
    <dgm:pt modelId="{AC73A7DC-FA0C-45C5-917D-091BB7204C60}">
      <dgm:prSet phldrT="[Text]" custT="1"/>
      <dgm:spPr>
        <a:ln>
          <a:noFill/>
        </a:ln>
      </dgm:spPr>
      <dgm:t>
        <a:bodyPr/>
        <a:lstStyle/>
        <a:p>
          <a:r>
            <a:rPr lang="en-IN" sz="900" b="0" i="0" dirty="0"/>
            <a:t>Contains a multi-dimensional array</a:t>
          </a:r>
          <a:endParaRPr lang="en-IN" sz="900" dirty="0"/>
        </a:p>
      </dgm:t>
    </dgm:pt>
    <dgm:pt modelId="{51EC026D-6A08-4034-8DF5-859A9D031CE9}" type="parTrans" cxnId="{7A9DC370-BDD3-4C94-8F26-57A9548DEC9B}">
      <dgm:prSet/>
      <dgm:spPr/>
      <dgm:t>
        <a:bodyPr/>
        <a:lstStyle/>
        <a:p>
          <a:endParaRPr lang="en-IN" sz="1800"/>
        </a:p>
      </dgm:t>
    </dgm:pt>
    <dgm:pt modelId="{412D9290-382C-40E2-AA91-A8EE2C3710C5}" type="sibTrans" cxnId="{7A9DC370-BDD3-4C94-8F26-57A9548DEC9B}">
      <dgm:prSet/>
      <dgm:spPr/>
      <dgm:t>
        <a:bodyPr/>
        <a:lstStyle/>
        <a:p>
          <a:endParaRPr lang="en-IN" sz="1800"/>
        </a:p>
      </dgm:t>
    </dgm:pt>
    <dgm:pt modelId="{5461CE0E-2BEF-4E9B-B8E4-98A7CA68B133}">
      <dgm:prSet phldrT="[Text]" custT="1"/>
      <dgm:spPr>
        <a:ln>
          <a:noFill/>
        </a:ln>
      </dgm:spPr>
      <dgm:t>
        <a:bodyPr/>
        <a:lstStyle/>
        <a:p>
          <a:r>
            <a:rPr lang="en-US" sz="900" b="0" i="0" dirty="0"/>
            <a:t>It can be utilized to perform a number of mathematical operations on arrays.</a:t>
          </a:r>
          <a:endParaRPr lang="en-IN" sz="900" dirty="0"/>
        </a:p>
      </dgm:t>
    </dgm:pt>
    <dgm:pt modelId="{EC4AB11B-F39A-4FCF-97D1-2B8791CA56E1}" type="parTrans" cxnId="{48EF8FC7-27EC-4516-86B5-F83DC09450AC}">
      <dgm:prSet/>
      <dgm:spPr/>
      <dgm:t>
        <a:bodyPr/>
        <a:lstStyle/>
        <a:p>
          <a:endParaRPr lang="en-IN" sz="1800"/>
        </a:p>
      </dgm:t>
    </dgm:pt>
    <dgm:pt modelId="{D368CD90-9731-4EA9-85C4-37CF45A10FB7}" type="sibTrans" cxnId="{48EF8FC7-27EC-4516-86B5-F83DC09450AC}">
      <dgm:prSet/>
      <dgm:spPr/>
      <dgm:t>
        <a:bodyPr/>
        <a:lstStyle/>
        <a:p>
          <a:endParaRPr lang="en-IN" sz="1800"/>
        </a:p>
      </dgm:t>
    </dgm:pt>
    <dgm:pt modelId="{967BDCC3-18E2-4111-A816-6D5C1E4BE464}">
      <dgm:prSet phldrT="[Text]" custT="1"/>
      <dgm:spPr>
        <a:ln>
          <a:noFill/>
        </a:ln>
      </dgm:spPr>
      <dgm:t>
        <a:bodyPr/>
        <a:lstStyle/>
        <a:p>
          <a:r>
            <a:rPr lang="en-IN" sz="1100" b="1" dirty="0">
              <a:latin typeface="+mj-lt"/>
            </a:rPr>
            <a:t>Pandas</a:t>
          </a:r>
          <a:endParaRPr lang="en-IN" sz="900" b="1" dirty="0">
            <a:latin typeface="+mj-lt"/>
          </a:endParaRPr>
        </a:p>
      </dgm:t>
    </dgm:pt>
    <dgm:pt modelId="{549DF0FB-94ED-4510-B2CC-1D96ED1BE04F}" type="parTrans" cxnId="{2E7F262E-8AB4-4F28-83BD-004E4ECDE4ED}">
      <dgm:prSet/>
      <dgm:spPr/>
      <dgm:t>
        <a:bodyPr/>
        <a:lstStyle/>
        <a:p>
          <a:endParaRPr lang="en-IN" sz="1800"/>
        </a:p>
      </dgm:t>
    </dgm:pt>
    <dgm:pt modelId="{46A81802-5B62-4919-AC93-6D6C947B0726}" type="sibTrans" cxnId="{2E7F262E-8AB4-4F28-83BD-004E4ECDE4ED}">
      <dgm:prSet/>
      <dgm:spPr/>
      <dgm:t>
        <a:bodyPr/>
        <a:lstStyle/>
        <a:p>
          <a:endParaRPr lang="en-IN" sz="1800"/>
        </a:p>
      </dgm:t>
    </dgm:pt>
    <dgm:pt modelId="{F8C7EEE5-49A8-4EDA-B508-1343CABC2CE3}">
      <dgm:prSet phldrT="[Text]" custT="1"/>
      <dgm:spPr>
        <a:ln>
          <a:noFill/>
        </a:ln>
      </dgm:spPr>
      <dgm:t>
        <a:bodyPr/>
        <a:lstStyle/>
        <a:p>
          <a:r>
            <a:rPr lang="en-IN" sz="1050" b="1" dirty="0">
              <a:latin typeface="+mj-lt"/>
            </a:rPr>
            <a:t>Matplotlib</a:t>
          </a:r>
          <a:endParaRPr lang="en-IN" sz="900" b="1" dirty="0">
            <a:latin typeface="+mj-lt"/>
          </a:endParaRPr>
        </a:p>
      </dgm:t>
    </dgm:pt>
    <dgm:pt modelId="{15247C78-803B-43DC-981A-C563FEF9E7A9}" type="parTrans" cxnId="{B983A1A8-CCF8-48D9-830A-89792047055F}">
      <dgm:prSet/>
      <dgm:spPr/>
      <dgm:t>
        <a:bodyPr/>
        <a:lstStyle/>
        <a:p>
          <a:endParaRPr lang="en-IN" sz="1800"/>
        </a:p>
      </dgm:t>
    </dgm:pt>
    <dgm:pt modelId="{05A9352B-1B6B-4A62-93E7-456052A750A3}" type="sibTrans" cxnId="{B983A1A8-CCF8-48D9-830A-89792047055F}">
      <dgm:prSet/>
      <dgm:spPr/>
      <dgm:t>
        <a:bodyPr/>
        <a:lstStyle/>
        <a:p>
          <a:endParaRPr lang="en-IN" sz="1800"/>
        </a:p>
      </dgm:t>
    </dgm:pt>
    <dgm:pt modelId="{4B36A46B-8E20-40CE-B8FF-22F12E4EF22B}">
      <dgm:prSet phldrT="[Text]" custT="1"/>
      <dgm:spPr>
        <a:ln>
          <a:noFill/>
        </a:ln>
      </dgm:spPr>
      <dgm:t>
        <a:bodyPr/>
        <a:lstStyle/>
        <a:p>
          <a:r>
            <a:rPr lang="en-IN" sz="1100" b="1" dirty="0">
              <a:latin typeface="+mn-lt"/>
            </a:rPr>
            <a:t>Seaborn</a:t>
          </a:r>
          <a:endParaRPr lang="en-IN" sz="900" b="1" dirty="0">
            <a:latin typeface="+mn-lt"/>
          </a:endParaRPr>
        </a:p>
      </dgm:t>
    </dgm:pt>
    <dgm:pt modelId="{7CA3CDF0-DB7A-4F43-B2B2-6344445C34CD}" type="parTrans" cxnId="{6529333A-9A31-4D06-9DD6-E4438C8249A5}">
      <dgm:prSet/>
      <dgm:spPr/>
      <dgm:t>
        <a:bodyPr/>
        <a:lstStyle/>
        <a:p>
          <a:endParaRPr lang="en-IN" sz="1800"/>
        </a:p>
      </dgm:t>
    </dgm:pt>
    <dgm:pt modelId="{7CB4F7FE-BC89-47EC-99AB-9DE7AB4515CD}" type="sibTrans" cxnId="{6529333A-9A31-4D06-9DD6-E4438C8249A5}">
      <dgm:prSet/>
      <dgm:spPr/>
      <dgm:t>
        <a:bodyPr/>
        <a:lstStyle/>
        <a:p>
          <a:endParaRPr lang="en-IN" sz="1800"/>
        </a:p>
      </dgm:t>
    </dgm:pt>
    <dgm:pt modelId="{B8583B14-E18D-4E86-83E5-7D78F854CD2E}">
      <dgm:prSet phldrT="[Text]" custT="1"/>
      <dgm:spPr>
        <a:ln>
          <a:noFill/>
        </a:ln>
      </dgm:spPr>
      <dgm:t>
        <a:bodyPr/>
        <a:lstStyle/>
        <a:p>
          <a:r>
            <a:rPr lang="en-IN" sz="1100" b="1" dirty="0">
              <a:latin typeface="+mj-lt"/>
            </a:rPr>
            <a:t>Scikit-learn</a:t>
          </a:r>
          <a:endParaRPr lang="en-IN" sz="900" b="1" dirty="0">
            <a:latin typeface="+mj-lt"/>
          </a:endParaRPr>
        </a:p>
      </dgm:t>
    </dgm:pt>
    <dgm:pt modelId="{F6AE702B-A276-4FD9-9166-7975E0C2ED0B}" type="parTrans" cxnId="{E7E87F93-625E-46FC-8D2B-01584DD38C9A}">
      <dgm:prSet/>
      <dgm:spPr/>
      <dgm:t>
        <a:bodyPr/>
        <a:lstStyle/>
        <a:p>
          <a:endParaRPr lang="en-IN" sz="1800"/>
        </a:p>
      </dgm:t>
    </dgm:pt>
    <dgm:pt modelId="{F0A49CCC-608E-488F-9B7A-F13BD5634BC5}" type="sibTrans" cxnId="{E7E87F93-625E-46FC-8D2B-01584DD38C9A}">
      <dgm:prSet/>
      <dgm:spPr/>
      <dgm:t>
        <a:bodyPr/>
        <a:lstStyle/>
        <a:p>
          <a:endParaRPr lang="en-IN" sz="1800"/>
        </a:p>
      </dgm:t>
    </dgm:pt>
    <dgm:pt modelId="{FA340920-9182-424E-A18A-5478E63A0D7F}">
      <dgm:prSet phldrT="[Text]" custT="1"/>
      <dgm:spPr>
        <a:ln>
          <a:noFill/>
        </a:ln>
      </dgm:spPr>
      <dgm:t>
        <a:bodyPr/>
        <a:lstStyle/>
        <a:p>
          <a:r>
            <a:rPr lang="en-IN" sz="1050" b="1" dirty="0">
              <a:latin typeface="+mj-lt"/>
            </a:rPr>
            <a:t>NLTK</a:t>
          </a:r>
          <a:endParaRPr lang="en-IN" sz="900" b="1" dirty="0">
            <a:latin typeface="+mj-lt"/>
          </a:endParaRPr>
        </a:p>
      </dgm:t>
    </dgm:pt>
    <dgm:pt modelId="{7B585D36-DD52-475E-BB8F-32B85C8D2F96}" type="parTrans" cxnId="{D8A5A4A5-449B-49FB-BD37-6B42568AFFF6}">
      <dgm:prSet/>
      <dgm:spPr/>
      <dgm:t>
        <a:bodyPr/>
        <a:lstStyle/>
        <a:p>
          <a:endParaRPr lang="en-IN" sz="1800"/>
        </a:p>
      </dgm:t>
    </dgm:pt>
    <dgm:pt modelId="{519B0BEC-1FE9-4BA1-9CA4-C8920695EC60}" type="sibTrans" cxnId="{D8A5A4A5-449B-49FB-BD37-6B42568AFFF6}">
      <dgm:prSet/>
      <dgm:spPr/>
      <dgm:t>
        <a:bodyPr/>
        <a:lstStyle/>
        <a:p>
          <a:endParaRPr lang="en-IN" sz="1800"/>
        </a:p>
      </dgm:t>
    </dgm:pt>
    <dgm:pt modelId="{86378512-AC3B-4F50-9026-D2B0E338FC6B}">
      <dgm:prSet phldrT="[Text]" custT="1"/>
      <dgm:spPr>
        <a:ln>
          <a:noFill/>
        </a:ln>
      </dgm:spPr>
      <dgm:t>
        <a:bodyPr/>
        <a:lstStyle/>
        <a:p>
          <a:r>
            <a:rPr lang="en-US" sz="900" b="0" i="0" dirty="0"/>
            <a:t>Provides a really fast and efficient way to manage and explore data.</a:t>
          </a:r>
          <a:endParaRPr lang="en-IN" sz="900" b="1" dirty="0">
            <a:latin typeface="+mj-lt"/>
          </a:endParaRPr>
        </a:p>
      </dgm:t>
    </dgm:pt>
    <dgm:pt modelId="{52864DB9-7BA6-4A07-B4D0-1173AAE9E52E}" type="parTrans" cxnId="{A5AE9AFD-CFCF-4C64-B2F9-76B9936E398E}">
      <dgm:prSet/>
      <dgm:spPr/>
      <dgm:t>
        <a:bodyPr/>
        <a:lstStyle/>
        <a:p>
          <a:endParaRPr lang="en-IN"/>
        </a:p>
      </dgm:t>
    </dgm:pt>
    <dgm:pt modelId="{3BF8A21D-A60E-4837-9F4A-CE640AD69E06}" type="sibTrans" cxnId="{A5AE9AFD-CFCF-4C64-B2F9-76B9936E398E}">
      <dgm:prSet/>
      <dgm:spPr/>
      <dgm:t>
        <a:bodyPr/>
        <a:lstStyle/>
        <a:p>
          <a:endParaRPr lang="en-IN"/>
        </a:p>
      </dgm:t>
    </dgm:pt>
    <dgm:pt modelId="{80E259DC-6DA6-4F58-A7E3-A216FD845BF4}">
      <dgm:prSet phldrT="[Text]" custT="1"/>
      <dgm:spPr>
        <a:ln>
          <a:noFill/>
        </a:ln>
      </dgm:spPr>
      <dgm:t>
        <a:bodyPr/>
        <a:lstStyle/>
        <a:p>
          <a:r>
            <a:rPr lang="en-US" sz="900" b="0" i="0" dirty="0"/>
            <a:t>Organization and labeling of data.</a:t>
          </a:r>
          <a:endParaRPr lang="en-IN" sz="900" b="1" dirty="0">
            <a:latin typeface="+mj-lt"/>
          </a:endParaRPr>
        </a:p>
      </dgm:t>
    </dgm:pt>
    <dgm:pt modelId="{38F11969-E67B-43CF-946D-8F61F9A29D9C}" type="parTrans" cxnId="{E895621C-3E32-49D2-A05B-2A22FD66122D}">
      <dgm:prSet/>
      <dgm:spPr/>
      <dgm:t>
        <a:bodyPr/>
        <a:lstStyle/>
        <a:p>
          <a:endParaRPr lang="en-IN"/>
        </a:p>
      </dgm:t>
    </dgm:pt>
    <dgm:pt modelId="{96923014-8300-4698-95E5-E07C48F4D723}" type="sibTrans" cxnId="{E895621C-3E32-49D2-A05B-2A22FD66122D}">
      <dgm:prSet/>
      <dgm:spPr/>
      <dgm:t>
        <a:bodyPr/>
        <a:lstStyle/>
        <a:p>
          <a:endParaRPr lang="en-IN"/>
        </a:p>
      </dgm:t>
    </dgm:pt>
    <dgm:pt modelId="{C29DF0D1-34EF-442D-AD99-EF8B00E5CDCF}">
      <dgm:prSet custT="1"/>
      <dgm:spPr>
        <a:ln>
          <a:noFill/>
        </a:ln>
      </dgm:spPr>
      <dgm:t>
        <a:bodyPr/>
        <a:lstStyle/>
        <a:p>
          <a:pPr>
            <a:buFont typeface="Arial" panose="020B0604020202020204" pitchFamily="34" charset="0"/>
            <a:buChar char="•"/>
          </a:pPr>
          <a:r>
            <a:rPr lang="en-US" sz="900" b="0" i="0" dirty="0"/>
            <a:t>Simple and efficient tools for predictive data analysis.</a:t>
          </a:r>
          <a:endParaRPr lang="en-IN" sz="900" dirty="0"/>
        </a:p>
      </dgm:t>
    </dgm:pt>
    <dgm:pt modelId="{ACBBEBEA-652A-431E-9DA1-0467081F2949}" type="parTrans" cxnId="{2C69C78E-2D7A-4073-8544-787E5CD05854}">
      <dgm:prSet/>
      <dgm:spPr/>
      <dgm:t>
        <a:bodyPr/>
        <a:lstStyle/>
        <a:p>
          <a:endParaRPr lang="en-IN"/>
        </a:p>
      </dgm:t>
    </dgm:pt>
    <dgm:pt modelId="{74FCACE4-0A68-4375-86F1-8C91F8F59A60}" type="sibTrans" cxnId="{2C69C78E-2D7A-4073-8544-787E5CD05854}">
      <dgm:prSet/>
      <dgm:spPr/>
      <dgm:t>
        <a:bodyPr/>
        <a:lstStyle/>
        <a:p>
          <a:endParaRPr lang="en-IN"/>
        </a:p>
      </dgm:t>
    </dgm:pt>
    <dgm:pt modelId="{E61C6F9F-A284-44FA-B23C-CBC862C0B6D2}">
      <dgm:prSet phldrT="[Text]" custT="1"/>
      <dgm:spPr>
        <a:ln>
          <a:noFill/>
        </a:ln>
      </dgm:spPr>
      <dgm:t>
        <a:bodyPr/>
        <a:lstStyle/>
        <a:p>
          <a:pPr>
            <a:buFont typeface="Arial" panose="020B0604020202020204" pitchFamily="34" charset="0"/>
            <a:buChar char="•"/>
          </a:pPr>
          <a:r>
            <a:rPr lang="en-US" sz="900" b="0" i="0" dirty="0"/>
            <a:t>Simple and efficient tools for predictive data analysis</a:t>
          </a:r>
          <a:endParaRPr lang="en-IN" sz="900" b="1" dirty="0">
            <a:latin typeface="+mj-lt"/>
          </a:endParaRPr>
        </a:p>
      </dgm:t>
    </dgm:pt>
    <dgm:pt modelId="{09CA710F-71CD-4735-BA99-9E134AD7BF4E}" type="parTrans" cxnId="{D097D7DC-102C-4B0C-A15A-4FAF52EC19BE}">
      <dgm:prSet/>
      <dgm:spPr/>
      <dgm:t>
        <a:bodyPr/>
        <a:lstStyle/>
        <a:p>
          <a:endParaRPr lang="en-IN"/>
        </a:p>
      </dgm:t>
    </dgm:pt>
    <dgm:pt modelId="{54CBD7AC-9518-4B08-B6B5-CF2DB0D393E4}" type="sibTrans" cxnId="{D097D7DC-102C-4B0C-A15A-4FAF52EC19BE}">
      <dgm:prSet/>
      <dgm:spPr/>
      <dgm:t>
        <a:bodyPr/>
        <a:lstStyle/>
        <a:p>
          <a:endParaRPr lang="en-IN"/>
        </a:p>
      </dgm:t>
    </dgm:pt>
    <dgm:pt modelId="{D293DE6D-01C2-420E-BEBE-5CB869299915}">
      <dgm:prSet phldrT="[Text]" custT="1"/>
      <dgm:spPr>
        <a:ln>
          <a:noFill/>
        </a:ln>
      </dgm:spPr>
      <dgm:t>
        <a:bodyPr/>
        <a:lstStyle/>
        <a:p>
          <a:pPr>
            <a:buFont typeface="Arial" panose="020B0604020202020204" pitchFamily="34" charset="0"/>
            <a:buChar char="•"/>
          </a:pPr>
          <a:r>
            <a:rPr lang="en-US" sz="900" b="0" i="0" dirty="0"/>
            <a:t>Accessible to everybody, and reusable in various contexts.</a:t>
          </a:r>
          <a:endParaRPr lang="en-IN" sz="900" b="1" dirty="0">
            <a:latin typeface="+mj-lt"/>
          </a:endParaRPr>
        </a:p>
      </dgm:t>
    </dgm:pt>
    <dgm:pt modelId="{C69DCA2A-266D-437B-A25A-1A73CCD67E79}" type="parTrans" cxnId="{B5F68237-064D-4C7F-9B69-DD50B9670669}">
      <dgm:prSet/>
      <dgm:spPr/>
      <dgm:t>
        <a:bodyPr/>
        <a:lstStyle/>
        <a:p>
          <a:endParaRPr lang="en-IN"/>
        </a:p>
      </dgm:t>
    </dgm:pt>
    <dgm:pt modelId="{FDF081F7-A1B4-4682-914F-616DAAC59A94}" type="sibTrans" cxnId="{B5F68237-064D-4C7F-9B69-DD50B9670669}">
      <dgm:prSet/>
      <dgm:spPr/>
      <dgm:t>
        <a:bodyPr/>
        <a:lstStyle/>
        <a:p>
          <a:endParaRPr lang="en-IN"/>
        </a:p>
      </dgm:t>
    </dgm:pt>
    <dgm:pt modelId="{282FE3C7-C827-495D-9DBE-D543F32C49E4}">
      <dgm:prSet custT="1"/>
      <dgm:spPr>
        <a:ln>
          <a:noFill/>
        </a:ln>
      </dgm:spPr>
      <dgm:t>
        <a:bodyPr/>
        <a:lstStyle/>
        <a:p>
          <a:r>
            <a:rPr lang="en-US" sz="900" b="0" i="0" dirty="0">
              <a:latin typeface="+mn-lt"/>
            </a:rPr>
            <a:t>Data visualization library based on matplotlib.</a:t>
          </a:r>
          <a:endParaRPr lang="en-IN" sz="900" dirty="0">
            <a:latin typeface="+mn-lt"/>
          </a:endParaRPr>
        </a:p>
      </dgm:t>
    </dgm:pt>
    <dgm:pt modelId="{AE2C3A96-83A1-4398-95EC-72DA88FFF33C}" type="parTrans" cxnId="{8451DC0D-F0D2-4327-9858-09FB64D79965}">
      <dgm:prSet/>
      <dgm:spPr/>
      <dgm:t>
        <a:bodyPr/>
        <a:lstStyle/>
        <a:p>
          <a:endParaRPr lang="en-IN"/>
        </a:p>
      </dgm:t>
    </dgm:pt>
    <dgm:pt modelId="{E66A448A-5F4E-4E29-9E35-3820D05CF726}" type="sibTrans" cxnId="{8451DC0D-F0D2-4327-9858-09FB64D79965}">
      <dgm:prSet/>
      <dgm:spPr/>
      <dgm:t>
        <a:bodyPr/>
        <a:lstStyle/>
        <a:p>
          <a:endParaRPr lang="en-IN"/>
        </a:p>
      </dgm:t>
    </dgm:pt>
    <dgm:pt modelId="{7E51483D-390C-4654-9CC1-C906400E884C}">
      <dgm:prSet custT="1"/>
      <dgm:spPr>
        <a:ln>
          <a:noFill/>
        </a:ln>
      </dgm:spPr>
      <dgm:t>
        <a:bodyPr/>
        <a:lstStyle/>
        <a:p>
          <a:r>
            <a:rPr lang="en-US" sz="900" b="0" i="0" dirty="0"/>
            <a:t>Drawing attractive and informative statistical graphics.</a:t>
          </a:r>
          <a:endParaRPr lang="en-IN" sz="900" dirty="0">
            <a:latin typeface="+mn-lt"/>
          </a:endParaRPr>
        </a:p>
      </dgm:t>
    </dgm:pt>
    <dgm:pt modelId="{104FBF82-46C9-4C20-98B8-6A74BC38B18A}" type="parTrans" cxnId="{191756B6-2517-45ED-8D03-060BD34358B0}">
      <dgm:prSet/>
      <dgm:spPr/>
      <dgm:t>
        <a:bodyPr/>
        <a:lstStyle/>
        <a:p>
          <a:endParaRPr lang="en-IN"/>
        </a:p>
      </dgm:t>
    </dgm:pt>
    <dgm:pt modelId="{10D169AD-8B99-4D75-A66C-EB29E5EA5923}" type="sibTrans" cxnId="{191756B6-2517-45ED-8D03-060BD34358B0}">
      <dgm:prSet/>
      <dgm:spPr/>
      <dgm:t>
        <a:bodyPr/>
        <a:lstStyle/>
        <a:p>
          <a:endParaRPr lang="en-IN"/>
        </a:p>
      </dgm:t>
    </dgm:pt>
    <dgm:pt modelId="{30A956DD-593D-4603-A3B1-58328BE62AC9}">
      <dgm:prSet custT="1"/>
      <dgm:spPr>
        <a:ln>
          <a:noFill/>
        </a:ln>
      </dgm:spPr>
      <dgm:t>
        <a:bodyPr/>
        <a:lstStyle/>
        <a:p>
          <a:r>
            <a:rPr lang="en-US" sz="900" dirty="0"/>
            <a:t>Library to work with human language data.</a:t>
          </a:r>
          <a:endParaRPr lang="en-IN" sz="900" dirty="0"/>
        </a:p>
      </dgm:t>
    </dgm:pt>
    <dgm:pt modelId="{1413FEDE-2C06-4BE4-98C6-2A6D0D50DA77}" type="parTrans" cxnId="{276A7B9E-15DF-4001-A8CE-D891F4E2E733}">
      <dgm:prSet/>
      <dgm:spPr/>
      <dgm:t>
        <a:bodyPr/>
        <a:lstStyle/>
        <a:p>
          <a:endParaRPr lang="en-IN"/>
        </a:p>
      </dgm:t>
    </dgm:pt>
    <dgm:pt modelId="{F7C801DC-F2A1-4DB2-8D59-C464A4E338BC}" type="sibTrans" cxnId="{276A7B9E-15DF-4001-A8CE-D891F4E2E733}">
      <dgm:prSet/>
      <dgm:spPr/>
      <dgm:t>
        <a:bodyPr/>
        <a:lstStyle/>
        <a:p>
          <a:endParaRPr lang="en-IN"/>
        </a:p>
      </dgm:t>
    </dgm:pt>
    <dgm:pt modelId="{53E1DFA2-354D-486D-86E8-A24B0F67CF17}">
      <dgm:prSet custT="1"/>
      <dgm:spPr>
        <a:ln>
          <a:noFill/>
        </a:ln>
      </dgm:spPr>
      <dgm:t>
        <a:bodyPr/>
        <a:lstStyle/>
        <a:p>
          <a:r>
            <a:rPr lang="en-IN" sz="900" b="0" i="0" dirty="0"/>
            <a:t>provides easy-to-use interfaces such as Word-Net.</a:t>
          </a:r>
          <a:endParaRPr lang="en-IN" sz="900" dirty="0"/>
        </a:p>
      </dgm:t>
    </dgm:pt>
    <dgm:pt modelId="{8D093C5D-1C0B-4D99-AD7D-DB072126F1D6}" type="parTrans" cxnId="{C46CC07D-74DD-4256-B64B-C1EB4D58F72B}">
      <dgm:prSet/>
      <dgm:spPr/>
      <dgm:t>
        <a:bodyPr/>
        <a:lstStyle/>
        <a:p>
          <a:endParaRPr lang="en-IN"/>
        </a:p>
      </dgm:t>
    </dgm:pt>
    <dgm:pt modelId="{4ED30AD6-6389-46A8-9E25-7CDAB91CBF21}" type="sibTrans" cxnId="{C46CC07D-74DD-4256-B64B-C1EB4D58F72B}">
      <dgm:prSet/>
      <dgm:spPr/>
      <dgm:t>
        <a:bodyPr/>
        <a:lstStyle/>
        <a:p>
          <a:endParaRPr lang="en-IN"/>
        </a:p>
      </dgm:t>
    </dgm:pt>
    <dgm:pt modelId="{394F4BD5-9D05-4F7A-97FD-11C5CEB2C53A}">
      <dgm:prSet custT="1"/>
      <dgm:spPr>
        <a:ln>
          <a:noFill/>
        </a:ln>
      </dgm:spPr>
      <dgm:t>
        <a:bodyPr/>
        <a:lstStyle/>
        <a:p>
          <a:r>
            <a:rPr lang="en-IN" sz="1100" b="1" dirty="0">
              <a:latin typeface="+mj-lt"/>
            </a:rPr>
            <a:t>Kaggle</a:t>
          </a:r>
          <a:endParaRPr lang="en-IN" sz="900" b="1" dirty="0">
            <a:latin typeface="+mj-lt"/>
          </a:endParaRPr>
        </a:p>
      </dgm:t>
    </dgm:pt>
    <dgm:pt modelId="{02DC9D7A-BC9D-406B-96EB-B97590FD4225}" type="parTrans" cxnId="{84FBAF4C-70F2-4112-AF4B-5EBA1A90B40F}">
      <dgm:prSet/>
      <dgm:spPr/>
      <dgm:t>
        <a:bodyPr/>
        <a:lstStyle/>
        <a:p>
          <a:endParaRPr lang="en-IN"/>
        </a:p>
      </dgm:t>
    </dgm:pt>
    <dgm:pt modelId="{5C271E0C-FA6B-4C44-96CB-6ECCA74B7A40}" type="sibTrans" cxnId="{84FBAF4C-70F2-4112-AF4B-5EBA1A90B40F}">
      <dgm:prSet/>
      <dgm:spPr/>
      <dgm:t>
        <a:bodyPr/>
        <a:lstStyle/>
        <a:p>
          <a:endParaRPr lang="en-IN"/>
        </a:p>
      </dgm:t>
    </dgm:pt>
    <dgm:pt modelId="{7FEF34B6-2B78-41D9-83AC-28B82EE4B9C9}">
      <dgm:prSet custT="1"/>
      <dgm:spPr/>
      <dgm:t>
        <a:bodyPr/>
        <a:lstStyle/>
        <a:p>
          <a:r>
            <a:rPr lang="en-US" sz="900" b="0" i="0" dirty="0"/>
            <a:t>Kaggle, a subsidiary of Google LLC, is an online community of data scientists and machine learning practitioners. .</a:t>
          </a:r>
          <a:endParaRPr lang="en-IN" sz="900" dirty="0"/>
        </a:p>
      </dgm:t>
    </dgm:pt>
    <dgm:pt modelId="{6990898A-F31E-4D03-B7E5-543A6571966A}" type="parTrans" cxnId="{A1BCCA42-3C51-45FD-98C4-32F4EA786061}">
      <dgm:prSet/>
      <dgm:spPr/>
      <dgm:t>
        <a:bodyPr/>
        <a:lstStyle/>
        <a:p>
          <a:endParaRPr lang="en-IN"/>
        </a:p>
      </dgm:t>
    </dgm:pt>
    <dgm:pt modelId="{F32AFEF4-CFFD-433D-8826-509192BA2196}" type="sibTrans" cxnId="{A1BCCA42-3C51-45FD-98C4-32F4EA786061}">
      <dgm:prSet/>
      <dgm:spPr/>
      <dgm:t>
        <a:bodyPr/>
        <a:lstStyle/>
        <a:p>
          <a:endParaRPr lang="en-IN"/>
        </a:p>
      </dgm:t>
    </dgm:pt>
    <dgm:pt modelId="{D7DC2326-5C23-4EDF-878A-BA5442CF45CF}" type="pres">
      <dgm:prSet presAssocID="{F554C7E3-B2AF-4403-B82A-B430BA3CD267}" presName="Name0" presStyleCnt="0">
        <dgm:presLayoutVars>
          <dgm:dir/>
          <dgm:resizeHandles val="exact"/>
        </dgm:presLayoutVars>
      </dgm:prSet>
      <dgm:spPr/>
    </dgm:pt>
    <dgm:pt modelId="{399FFF69-9644-4334-8AA0-73CC4CD60C14}" type="pres">
      <dgm:prSet presAssocID="{F7F7C6E6-033F-4ED3-A38D-BCFF9E0ABA38}" presName="composite" presStyleCnt="0"/>
      <dgm:spPr/>
    </dgm:pt>
    <dgm:pt modelId="{390E97C2-D13F-422A-9EF0-BCFAC5E30712}" type="pres">
      <dgm:prSet presAssocID="{F7F7C6E6-033F-4ED3-A38D-BCFF9E0ABA38}" presName="rect1" presStyleLbl="trAlignAcc1" presStyleIdx="0" presStyleCnt="8">
        <dgm:presLayoutVars>
          <dgm:bulletEnabled val="1"/>
        </dgm:presLayoutVars>
      </dgm:prSet>
      <dgm:spPr/>
    </dgm:pt>
    <dgm:pt modelId="{BB2801F2-9F82-45D2-A09D-E11BB44D7985}" type="pres">
      <dgm:prSet presAssocID="{F7F7C6E6-033F-4ED3-A38D-BCFF9E0ABA38}" presName="rect2" presStyleLbl="fgImgPlace1" presStyleIdx="0" presStyleCnt="8"/>
      <dgm:spPr>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t="16667" b="16667"/>
          </a:stretch>
        </a:blipFill>
        <a:ln>
          <a:noFill/>
        </a:ln>
      </dgm:spPr>
    </dgm:pt>
    <dgm:pt modelId="{052BD1D9-CAC9-4880-8714-7460E9BAC019}" type="pres">
      <dgm:prSet presAssocID="{82EB4DCF-47BC-4343-941E-71636CD43034}" presName="sibTrans" presStyleCnt="0"/>
      <dgm:spPr/>
    </dgm:pt>
    <dgm:pt modelId="{B553EA48-D756-44BA-8FCC-EFC2F67C2B7A}" type="pres">
      <dgm:prSet presAssocID="{CE73CA74-24AD-493B-B173-991BF07D7945}" presName="composite" presStyleCnt="0"/>
      <dgm:spPr/>
    </dgm:pt>
    <dgm:pt modelId="{3B758512-440B-44DB-9823-D8B87776DAC4}" type="pres">
      <dgm:prSet presAssocID="{CE73CA74-24AD-493B-B173-991BF07D7945}" presName="rect1" presStyleLbl="trAlignAcc1" presStyleIdx="1" presStyleCnt="8">
        <dgm:presLayoutVars>
          <dgm:bulletEnabled val="1"/>
        </dgm:presLayoutVars>
      </dgm:prSet>
      <dgm:spPr/>
    </dgm:pt>
    <dgm:pt modelId="{D24A6CA3-83EE-46B8-A433-1D384C4F1C87}" type="pres">
      <dgm:prSet presAssocID="{CE73CA74-24AD-493B-B173-991BF07D7945}" presName="rect2" presStyleLbl="fgImgPlace1" presStyleIdx="1" presStyleCnt="8"/>
      <dgm:spPr>
        <a:blipFill dpi="0" rotWithShape="1">
          <a:blip xmlns:r="http://schemas.openxmlformats.org/officeDocument/2006/relationships"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t="929"/>
          </a:stretch>
        </a:blipFill>
        <a:ln>
          <a:noFill/>
        </a:ln>
      </dgm:spPr>
    </dgm:pt>
    <dgm:pt modelId="{6FB7A7E9-C59E-4860-8F2B-5490FB8704E6}" type="pres">
      <dgm:prSet presAssocID="{20406644-0307-4412-B6D3-C97518684455}" presName="sibTrans" presStyleCnt="0"/>
      <dgm:spPr/>
    </dgm:pt>
    <dgm:pt modelId="{A1C6E0BB-1FBA-4721-8EEE-293C1FC47C5A}" type="pres">
      <dgm:prSet presAssocID="{967BDCC3-18E2-4111-A816-6D5C1E4BE464}" presName="composite" presStyleCnt="0"/>
      <dgm:spPr/>
    </dgm:pt>
    <dgm:pt modelId="{233B9C4A-6D41-43C2-8B0E-FE50C24F0C8D}" type="pres">
      <dgm:prSet presAssocID="{967BDCC3-18E2-4111-A816-6D5C1E4BE464}" presName="rect1" presStyleLbl="trAlignAcc1" presStyleIdx="2" presStyleCnt="8">
        <dgm:presLayoutVars>
          <dgm:bulletEnabled val="1"/>
        </dgm:presLayoutVars>
      </dgm:prSet>
      <dgm:spPr/>
    </dgm:pt>
    <dgm:pt modelId="{CF0E6D42-4E45-439D-B0FA-295580CA04E0}" type="pres">
      <dgm:prSet presAssocID="{967BDCC3-18E2-4111-A816-6D5C1E4BE464}" presName="rect2" presStyleLbl="fgImgPlace1" presStyleIdx="2" presStyleCnt="8"/>
      <dgm:spPr>
        <a:blipFill dpi="0" rotWithShape="1">
          <a:blip xmlns:r="http://schemas.openxmlformats.org/officeDocument/2006/relationships" r:embed="rId4" cstate="print">
            <a:extLst>
              <a:ext uri="{28A0092B-C50C-407E-A947-70E740481C1C}">
                <a14:useLocalDpi xmlns:a14="http://schemas.microsoft.com/office/drawing/2010/main"/>
              </a:ext>
            </a:extLst>
          </a:blip>
          <a:srcRect/>
          <a:stretch>
            <a:fillRect t="1141"/>
          </a:stretch>
        </a:blipFill>
        <a:ln>
          <a:noFill/>
        </a:ln>
      </dgm:spPr>
    </dgm:pt>
    <dgm:pt modelId="{E2D9ACE9-C4D5-44A3-878E-FD5D59B47C00}" type="pres">
      <dgm:prSet presAssocID="{46A81802-5B62-4919-AC93-6D6C947B0726}" presName="sibTrans" presStyleCnt="0"/>
      <dgm:spPr/>
    </dgm:pt>
    <dgm:pt modelId="{93381FD4-C378-42AE-BC4C-EF2E3AE59F6A}" type="pres">
      <dgm:prSet presAssocID="{F8C7EEE5-49A8-4EDA-B508-1343CABC2CE3}" presName="composite" presStyleCnt="0"/>
      <dgm:spPr/>
    </dgm:pt>
    <dgm:pt modelId="{1A1EE7BE-ACD6-4FBE-8C05-1F48A838EE31}" type="pres">
      <dgm:prSet presAssocID="{F8C7EEE5-49A8-4EDA-B508-1343CABC2CE3}" presName="rect1" presStyleLbl="trAlignAcc1" presStyleIdx="3" presStyleCnt="8">
        <dgm:presLayoutVars>
          <dgm:bulletEnabled val="1"/>
        </dgm:presLayoutVars>
      </dgm:prSet>
      <dgm:spPr/>
    </dgm:pt>
    <dgm:pt modelId="{6BB99FB8-AC6C-4D23-9D0B-C81CC1876CF2}" type="pres">
      <dgm:prSet presAssocID="{F8C7EEE5-49A8-4EDA-B508-1343CABC2CE3}" presName="rect2" presStyleLbl="fgImgPlace1" presStyleIdx="3" presStyleCnt="8"/>
      <dgm:spPr>
        <a:blipFill dpi="0" rotWithShape="1">
          <a:blip xmlns:r="http://schemas.openxmlformats.org/officeDocument/2006/relationships" r:embed="rId5" cstate="print">
            <a:extLst>
              <a:ext uri="{28A0092B-C50C-407E-A947-70E740481C1C}">
                <a14:useLocalDpi xmlns:a14="http://schemas.microsoft.com/office/drawing/2010/main"/>
              </a:ext>
            </a:extLst>
          </a:blip>
          <a:srcRect/>
          <a:stretch>
            <a:fillRect t="16667" b="16667"/>
          </a:stretch>
        </a:blipFill>
        <a:ln>
          <a:noFill/>
        </a:ln>
      </dgm:spPr>
    </dgm:pt>
    <dgm:pt modelId="{C416C013-5D93-40B4-905E-A604853DBDCD}" type="pres">
      <dgm:prSet presAssocID="{05A9352B-1B6B-4A62-93E7-456052A750A3}" presName="sibTrans" presStyleCnt="0"/>
      <dgm:spPr/>
    </dgm:pt>
    <dgm:pt modelId="{C1C5AE77-7AC7-4646-BE0F-3B021BEA31F7}" type="pres">
      <dgm:prSet presAssocID="{4B36A46B-8E20-40CE-B8FF-22F12E4EF22B}" presName="composite" presStyleCnt="0"/>
      <dgm:spPr/>
    </dgm:pt>
    <dgm:pt modelId="{5A4D5174-2BE4-4578-A5DD-2C50DABA6345}" type="pres">
      <dgm:prSet presAssocID="{4B36A46B-8E20-40CE-B8FF-22F12E4EF22B}" presName="rect1" presStyleLbl="trAlignAcc1" presStyleIdx="4" presStyleCnt="8">
        <dgm:presLayoutVars>
          <dgm:bulletEnabled val="1"/>
        </dgm:presLayoutVars>
      </dgm:prSet>
      <dgm:spPr/>
    </dgm:pt>
    <dgm:pt modelId="{DBA32A6F-E3A5-489A-B386-0FA74B1F6E57}" type="pres">
      <dgm:prSet presAssocID="{4B36A46B-8E20-40CE-B8FF-22F12E4EF22B}" presName="rect2" presStyleLbl="fgImgPlace1" presStyleIdx="4" presStyleCnt="8"/>
      <dgm:spPr>
        <a:prstGeom prst="roundRect">
          <a:avLst/>
        </a:prstGeom>
        <a:blipFill dpi="0" rotWithShape="1">
          <a:blip xmlns:r="http://schemas.openxmlformats.org/officeDocument/2006/relationships" r:embed="rId6" cstate="print">
            <a:extLst>
              <a:ext uri="{28A0092B-C50C-407E-A947-70E740481C1C}">
                <a14:useLocalDpi xmlns:a14="http://schemas.microsoft.com/office/drawing/2010/main"/>
              </a:ext>
            </a:extLst>
          </a:blip>
          <a:srcRect/>
          <a:stretch>
            <a:fillRect t="16557" b="16557"/>
          </a:stretch>
        </a:blipFill>
        <a:ln>
          <a:noFill/>
        </a:ln>
        <a:effectLst/>
      </dgm:spPr>
    </dgm:pt>
    <dgm:pt modelId="{97AF43DD-E209-4D16-A400-D3E4529FB8F0}" type="pres">
      <dgm:prSet presAssocID="{7CB4F7FE-BC89-47EC-99AB-9DE7AB4515CD}" presName="sibTrans" presStyleCnt="0"/>
      <dgm:spPr/>
    </dgm:pt>
    <dgm:pt modelId="{2AFDA2D0-67EB-47FA-8B42-5306FE599672}" type="pres">
      <dgm:prSet presAssocID="{B8583B14-E18D-4E86-83E5-7D78F854CD2E}" presName="composite" presStyleCnt="0"/>
      <dgm:spPr/>
    </dgm:pt>
    <dgm:pt modelId="{F98609A1-BB5F-49C7-BD44-09AD817E6068}" type="pres">
      <dgm:prSet presAssocID="{B8583B14-E18D-4E86-83E5-7D78F854CD2E}" presName="rect1" presStyleLbl="trAlignAcc1" presStyleIdx="5" presStyleCnt="8">
        <dgm:presLayoutVars>
          <dgm:bulletEnabled val="1"/>
        </dgm:presLayoutVars>
      </dgm:prSet>
      <dgm:spPr/>
    </dgm:pt>
    <dgm:pt modelId="{0EDB5C3D-15E9-41D6-B4E3-43005FAE45B8}" type="pres">
      <dgm:prSet presAssocID="{B8583B14-E18D-4E86-83E5-7D78F854CD2E}" presName="rect2" presStyleLbl="fgImgPlace1" presStyleIdx="5" presStyleCnt="8"/>
      <dgm:spPr>
        <a:blipFill dpi="0" rotWithShape="1">
          <a:blip xmlns:r="http://schemas.openxmlformats.org/officeDocument/2006/relationships" r:embed="rId7" cstate="print">
            <a:extLst>
              <a:ext uri="{28A0092B-C50C-407E-A947-70E740481C1C}">
                <a14:useLocalDpi xmlns:a14="http://schemas.microsoft.com/office/drawing/2010/main"/>
              </a:ext>
            </a:extLst>
          </a:blip>
          <a:srcRect/>
          <a:stretch>
            <a:fillRect t="32055" b="32055"/>
          </a:stretch>
        </a:blipFill>
        <a:ln>
          <a:noFill/>
        </a:ln>
      </dgm:spPr>
    </dgm:pt>
    <dgm:pt modelId="{6E87927B-FA31-4359-AAB9-3C7548751EAD}" type="pres">
      <dgm:prSet presAssocID="{F0A49CCC-608E-488F-9B7A-F13BD5634BC5}" presName="sibTrans" presStyleCnt="0"/>
      <dgm:spPr/>
    </dgm:pt>
    <dgm:pt modelId="{4935A63D-FC24-4FE1-BDD9-8FDFA36BC758}" type="pres">
      <dgm:prSet presAssocID="{FA340920-9182-424E-A18A-5478E63A0D7F}" presName="composite" presStyleCnt="0"/>
      <dgm:spPr/>
    </dgm:pt>
    <dgm:pt modelId="{98365FC8-C57A-437B-A8EB-8970A38CDD3A}" type="pres">
      <dgm:prSet presAssocID="{FA340920-9182-424E-A18A-5478E63A0D7F}" presName="rect1" presStyleLbl="trAlignAcc1" presStyleIdx="6" presStyleCnt="8">
        <dgm:presLayoutVars>
          <dgm:bulletEnabled val="1"/>
        </dgm:presLayoutVars>
      </dgm:prSet>
      <dgm:spPr/>
    </dgm:pt>
    <dgm:pt modelId="{7C840D18-E59F-4C9A-AD03-FC53A18DC7A5}" type="pres">
      <dgm:prSet presAssocID="{FA340920-9182-424E-A18A-5478E63A0D7F}" presName="rect2" presStyleLbl="fgImgPlace1" presStyleIdx="6" presStyleCnt="8"/>
      <dgm:spPr>
        <a:blipFill dpi="0" rotWithShape="1">
          <a:blip xmlns:r="http://schemas.openxmlformats.org/officeDocument/2006/relationships" r:embed="rId8" cstate="screen">
            <a:extLst>
              <a:ext uri="{28A0092B-C50C-407E-A947-70E740481C1C}">
                <a14:useLocalDpi xmlns:a14="http://schemas.microsoft.com/office/drawing/2010/main"/>
              </a:ext>
            </a:extLst>
          </a:blip>
          <a:srcRect/>
          <a:stretch>
            <a:fillRect t="13739" b="13739"/>
          </a:stretch>
        </a:blipFill>
        <a:ln>
          <a:noFill/>
        </a:ln>
      </dgm:spPr>
    </dgm:pt>
    <dgm:pt modelId="{B4AE3675-478B-4B4A-9A8D-E26856276E12}" type="pres">
      <dgm:prSet presAssocID="{519B0BEC-1FE9-4BA1-9CA4-C8920695EC60}" presName="sibTrans" presStyleCnt="0"/>
      <dgm:spPr/>
    </dgm:pt>
    <dgm:pt modelId="{81F08C5B-60FA-446C-9EDB-2A72E16482C6}" type="pres">
      <dgm:prSet presAssocID="{394F4BD5-9D05-4F7A-97FD-11C5CEB2C53A}" presName="composite" presStyleCnt="0"/>
      <dgm:spPr/>
    </dgm:pt>
    <dgm:pt modelId="{645AD4A8-A703-442D-B16C-0315B086DA63}" type="pres">
      <dgm:prSet presAssocID="{394F4BD5-9D05-4F7A-97FD-11C5CEB2C53A}" presName="rect1" presStyleLbl="trAlignAcc1" presStyleIdx="7" presStyleCnt="8">
        <dgm:presLayoutVars>
          <dgm:bulletEnabled val="1"/>
        </dgm:presLayoutVars>
      </dgm:prSet>
      <dgm:spPr/>
    </dgm:pt>
    <dgm:pt modelId="{77755A07-9E19-4776-BA66-9D277B42496D}" type="pres">
      <dgm:prSet presAssocID="{394F4BD5-9D05-4F7A-97FD-11C5CEB2C53A}" presName="rect2" presStyleLbl="fgImgPlace1" presStyleIdx="7" presStyleCnt="8"/>
      <dgm:spPr>
        <a:blipFill>
          <a:blip xmlns:r="http://schemas.openxmlformats.org/officeDocument/2006/relationships" r:embed="rId9">
            <a:extLst>
              <a:ext uri="{28A0092B-C50C-407E-A947-70E740481C1C}">
                <a14:useLocalDpi xmlns:a14="http://schemas.microsoft.com/office/drawing/2010/main" val="0"/>
              </a:ext>
            </a:extLst>
          </a:blip>
          <a:srcRect/>
          <a:stretch>
            <a:fillRect l="-25000" r="-25000"/>
          </a:stretch>
        </a:blipFill>
        <a:effectLst/>
      </dgm:spPr>
    </dgm:pt>
  </dgm:ptLst>
  <dgm:cxnLst>
    <dgm:cxn modelId="{8451DC0D-F0D2-4327-9858-09FB64D79965}" srcId="{4B36A46B-8E20-40CE-B8FF-22F12E4EF22B}" destId="{282FE3C7-C827-495D-9DBE-D543F32C49E4}" srcOrd="0" destOrd="0" parTransId="{AE2C3A96-83A1-4398-95EC-72DA88FFF33C}" sibTransId="{E66A448A-5F4E-4E29-9E35-3820D05CF726}"/>
    <dgm:cxn modelId="{B8C7E90E-61FB-40E3-9D90-B21E4FADF269}" type="presOf" srcId="{7FEF34B6-2B78-41D9-83AC-28B82EE4B9C9}" destId="{645AD4A8-A703-442D-B16C-0315B086DA63}" srcOrd="0" destOrd="1" presId="urn:microsoft.com/office/officeart/2008/layout/PictureStrips"/>
    <dgm:cxn modelId="{5B6E5512-D98E-4DBC-AE1B-CF7938215EDA}" type="presOf" srcId="{86378512-AC3B-4F50-9026-D2B0E338FC6B}" destId="{233B9C4A-6D41-43C2-8B0E-FE50C24F0C8D}" srcOrd="0" destOrd="1" presId="urn:microsoft.com/office/officeart/2008/layout/PictureStrips"/>
    <dgm:cxn modelId="{3CE0BA15-13A9-4325-BD6F-57BBFE2014EC}" type="presOf" srcId="{AC73A7DC-FA0C-45C5-917D-091BB7204C60}" destId="{3B758512-440B-44DB-9823-D8B87776DAC4}" srcOrd="0" destOrd="1" presId="urn:microsoft.com/office/officeart/2008/layout/PictureStrips"/>
    <dgm:cxn modelId="{37293317-72F2-4DF5-9D13-552EB0EAD307}" type="presOf" srcId="{282FE3C7-C827-495D-9DBE-D543F32C49E4}" destId="{5A4D5174-2BE4-4578-A5DD-2C50DABA6345}" srcOrd="0" destOrd="1" presId="urn:microsoft.com/office/officeart/2008/layout/PictureStrips"/>
    <dgm:cxn modelId="{C71ADB1A-E01E-447A-882F-B68968764D0B}" type="presOf" srcId="{D293DE6D-01C2-420E-BEBE-5CB869299915}" destId="{F98609A1-BB5F-49C7-BD44-09AD817E6068}" srcOrd="0" destOrd="2" presId="urn:microsoft.com/office/officeart/2008/layout/PictureStrips"/>
    <dgm:cxn modelId="{985B8E1B-DF50-43B8-81D7-D6799EE82D2D}" srcId="{F7F7C6E6-033F-4ED3-A38D-BCFF9E0ABA38}" destId="{EB915289-C9FC-44B7-B235-BA044FE97206}" srcOrd="0" destOrd="0" parTransId="{C0BCC356-A23B-497E-BD5E-BC22695B33EC}" sibTransId="{309BF81D-EC62-492D-971F-833C807794A3}"/>
    <dgm:cxn modelId="{E895621C-3E32-49D2-A05B-2A22FD66122D}" srcId="{967BDCC3-18E2-4111-A816-6D5C1E4BE464}" destId="{80E259DC-6DA6-4F58-A7E3-A216FD845BF4}" srcOrd="1" destOrd="0" parTransId="{38F11969-E67B-43CF-946D-8F61F9A29D9C}" sibTransId="{96923014-8300-4698-95E5-E07C48F4D723}"/>
    <dgm:cxn modelId="{59C9211F-06D4-4FB1-AA2D-C506C230CA08}" type="presOf" srcId="{44BBDDEE-6BDB-45AB-8638-9CE0C764EF78}" destId="{390E97C2-D13F-422A-9EF0-BCFAC5E30712}" srcOrd="0" destOrd="2" presId="urn:microsoft.com/office/officeart/2008/layout/PictureStrips"/>
    <dgm:cxn modelId="{1971F122-4A0E-41B8-9D7E-2E3E83983705}" srcId="{F7F7C6E6-033F-4ED3-A38D-BCFF9E0ABA38}" destId="{44BBDDEE-6BDB-45AB-8638-9CE0C764EF78}" srcOrd="1" destOrd="0" parTransId="{F7C9D581-57A6-4512-BD41-26995BA58A5B}" sibTransId="{7853F49B-974B-4651-B279-4A297203ED38}"/>
    <dgm:cxn modelId="{1C1C8628-D6AB-4A7A-8A9F-B1669AFF9ECD}" type="presOf" srcId="{EB915289-C9FC-44B7-B235-BA044FE97206}" destId="{390E97C2-D13F-422A-9EF0-BCFAC5E30712}" srcOrd="0" destOrd="1" presId="urn:microsoft.com/office/officeart/2008/layout/PictureStrips"/>
    <dgm:cxn modelId="{B582762A-B82B-41A1-99D6-DFA9602F4177}" type="presOf" srcId="{80E259DC-6DA6-4F58-A7E3-A216FD845BF4}" destId="{233B9C4A-6D41-43C2-8B0E-FE50C24F0C8D}" srcOrd="0" destOrd="2" presId="urn:microsoft.com/office/officeart/2008/layout/PictureStrips"/>
    <dgm:cxn modelId="{2E7F262E-8AB4-4F28-83BD-004E4ECDE4ED}" srcId="{F554C7E3-B2AF-4403-B82A-B430BA3CD267}" destId="{967BDCC3-18E2-4111-A816-6D5C1E4BE464}" srcOrd="2" destOrd="0" parTransId="{549DF0FB-94ED-4510-B2CC-1D96ED1BE04F}" sibTransId="{46A81802-5B62-4919-AC93-6D6C947B0726}"/>
    <dgm:cxn modelId="{B5F68237-064D-4C7F-9B69-DD50B9670669}" srcId="{B8583B14-E18D-4E86-83E5-7D78F854CD2E}" destId="{D293DE6D-01C2-420E-BEBE-5CB869299915}" srcOrd="1" destOrd="0" parTransId="{C69DCA2A-266D-437B-A25A-1A73CCD67E79}" sibTransId="{FDF081F7-A1B4-4682-914F-616DAAC59A94}"/>
    <dgm:cxn modelId="{D0C6F239-7654-48ED-B198-B13630E89290}" type="presOf" srcId="{FA340920-9182-424E-A18A-5478E63A0D7F}" destId="{98365FC8-C57A-437B-A8EB-8970A38CDD3A}" srcOrd="0" destOrd="0" presId="urn:microsoft.com/office/officeart/2008/layout/PictureStrips"/>
    <dgm:cxn modelId="{6529333A-9A31-4D06-9DD6-E4438C8249A5}" srcId="{F554C7E3-B2AF-4403-B82A-B430BA3CD267}" destId="{4B36A46B-8E20-40CE-B8FF-22F12E4EF22B}" srcOrd="4" destOrd="0" parTransId="{7CA3CDF0-DB7A-4F43-B2B2-6344445C34CD}" sibTransId="{7CB4F7FE-BC89-47EC-99AB-9DE7AB4515CD}"/>
    <dgm:cxn modelId="{38961E3F-3E6A-4640-88F0-7DBD5BC3B8E5}" type="presOf" srcId="{53E1DFA2-354D-486D-86E8-A24B0F67CF17}" destId="{98365FC8-C57A-437B-A8EB-8970A38CDD3A}" srcOrd="0" destOrd="2" presId="urn:microsoft.com/office/officeart/2008/layout/PictureStrips"/>
    <dgm:cxn modelId="{ABD48F40-30DA-4E6F-92CE-9D8E3E7A162F}" type="presOf" srcId="{F7F7C6E6-033F-4ED3-A38D-BCFF9E0ABA38}" destId="{390E97C2-D13F-422A-9EF0-BCFAC5E30712}" srcOrd="0" destOrd="0" presId="urn:microsoft.com/office/officeart/2008/layout/PictureStrips"/>
    <dgm:cxn modelId="{8C56FD41-178D-4BE1-9C62-E87D2675A994}" type="presOf" srcId="{7E51483D-390C-4654-9CC1-C906400E884C}" destId="{5A4D5174-2BE4-4578-A5DD-2C50DABA6345}" srcOrd="0" destOrd="2" presId="urn:microsoft.com/office/officeart/2008/layout/PictureStrips"/>
    <dgm:cxn modelId="{833C5A62-0F48-4C5C-A063-7DEEDEA68E10}" type="presOf" srcId="{E61C6F9F-A284-44FA-B23C-CBC862C0B6D2}" destId="{F98609A1-BB5F-49C7-BD44-09AD817E6068}" srcOrd="0" destOrd="1" presId="urn:microsoft.com/office/officeart/2008/layout/PictureStrips"/>
    <dgm:cxn modelId="{A1BCCA42-3C51-45FD-98C4-32F4EA786061}" srcId="{394F4BD5-9D05-4F7A-97FD-11C5CEB2C53A}" destId="{7FEF34B6-2B78-41D9-83AC-28B82EE4B9C9}" srcOrd="0" destOrd="0" parTransId="{6990898A-F31E-4D03-B7E5-543A6571966A}" sibTransId="{F32AFEF4-CFFD-433D-8826-509192BA2196}"/>
    <dgm:cxn modelId="{1889A643-0856-49EF-B18F-DA814EAE7C04}" type="presOf" srcId="{30A956DD-593D-4603-A3B1-58328BE62AC9}" destId="{98365FC8-C57A-437B-A8EB-8970A38CDD3A}" srcOrd="0" destOrd="1" presId="urn:microsoft.com/office/officeart/2008/layout/PictureStrips"/>
    <dgm:cxn modelId="{09A94C45-C569-4063-99E5-D78E55C1FE2A}" type="presOf" srcId="{C29DF0D1-34EF-442D-AD99-EF8B00E5CDCF}" destId="{1A1EE7BE-ACD6-4FBE-8C05-1F48A838EE31}" srcOrd="0" destOrd="1" presId="urn:microsoft.com/office/officeart/2008/layout/PictureStrips"/>
    <dgm:cxn modelId="{18D6B746-8CA9-4E93-ABCF-25CF975FF818}" type="presOf" srcId="{AA68B895-53BD-4C53-B13B-B7B39E1B5529}" destId="{390E97C2-D13F-422A-9EF0-BCFAC5E30712}" srcOrd="0" destOrd="3" presId="urn:microsoft.com/office/officeart/2008/layout/PictureStrips"/>
    <dgm:cxn modelId="{6EA04367-6736-4EA1-97DF-CFABA6287DEB}" type="presOf" srcId="{5461CE0E-2BEF-4E9B-B8E4-98A7CA68B133}" destId="{3B758512-440B-44DB-9823-D8B87776DAC4}" srcOrd="0" destOrd="2" presId="urn:microsoft.com/office/officeart/2008/layout/PictureStrips"/>
    <dgm:cxn modelId="{76E60F68-A8B3-4313-9194-5DDA8E43350E}" type="presOf" srcId="{CE73CA74-24AD-493B-B173-991BF07D7945}" destId="{3B758512-440B-44DB-9823-D8B87776DAC4}" srcOrd="0" destOrd="0" presId="urn:microsoft.com/office/officeart/2008/layout/PictureStrips"/>
    <dgm:cxn modelId="{84FBAF4C-70F2-4112-AF4B-5EBA1A90B40F}" srcId="{F554C7E3-B2AF-4403-B82A-B430BA3CD267}" destId="{394F4BD5-9D05-4F7A-97FD-11C5CEB2C53A}" srcOrd="7" destOrd="0" parTransId="{02DC9D7A-BC9D-406B-96EB-B97590FD4225}" sibTransId="{5C271E0C-FA6B-4C44-96CB-6ECCA74B7A40}"/>
    <dgm:cxn modelId="{7A9DC370-BDD3-4C94-8F26-57A9548DEC9B}" srcId="{CE73CA74-24AD-493B-B173-991BF07D7945}" destId="{AC73A7DC-FA0C-45C5-917D-091BB7204C60}" srcOrd="0" destOrd="0" parTransId="{51EC026D-6A08-4034-8DF5-859A9D031CE9}" sibTransId="{412D9290-382C-40E2-AA91-A8EE2C3710C5}"/>
    <dgm:cxn modelId="{22853B7C-9D24-4929-AF76-DF14A08414B6}" type="presOf" srcId="{4B36A46B-8E20-40CE-B8FF-22F12E4EF22B}" destId="{5A4D5174-2BE4-4578-A5DD-2C50DABA6345}" srcOrd="0" destOrd="0" presId="urn:microsoft.com/office/officeart/2008/layout/PictureStrips"/>
    <dgm:cxn modelId="{C46CC07D-74DD-4256-B64B-C1EB4D58F72B}" srcId="{FA340920-9182-424E-A18A-5478E63A0D7F}" destId="{53E1DFA2-354D-486D-86E8-A24B0F67CF17}" srcOrd="1" destOrd="0" parTransId="{8D093C5D-1C0B-4D99-AD7D-DB072126F1D6}" sibTransId="{4ED30AD6-6389-46A8-9E25-7CDAB91CBF21}"/>
    <dgm:cxn modelId="{AC5D968D-F56B-402C-8921-C4988FDA5540}" srcId="{F554C7E3-B2AF-4403-B82A-B430BA3CD267}" destId="{F7F7C6E6-033F-4ED3-A38D-BCFF9E0ABA38}" srcOrd="0" destOrd="0" parTransId="{39FA292D-ABD1-4CA6-A016-4F4F56524F3C}" sibTransId="{82EB4DCF-47BC-4343-941E-71636CD43034}"/>
    <dgm:cxn modelId="{2C69C78E-2D7A-4073-8544-787E5CD05854}" srcId="{F8C7EEE5-49A8-4EDA-B508-1343CABC2CE3}" destId="{C29DF0D1-34EF-442D-AD99-EF8B00E5CDCF}" srcOrd="0" destOrd="0" parTransId="{ACBBEBEA-652A-431E-9DA1-0467081F2949}" sibTransId="{74FCACE4-0A68-4375-86F1-8C91F8F59A60}"/>
    <dgm:cxn modelId="{165F6190-70A7-4DF0-9FBD-93F705795242}" type="presOf" srcId="{B8583B14-E18D-4E86-83E5-7D78F854CD2E}" destId="{F98609A1-BB5F-49C7-BD44-09AD817E6068}" srcOrd="0" destOrd="0" presId="urn:microsoft.com/office/officeart/2008/layout/PictureStrips"/>
    <dgm:cxn modelId="{E7E87F93-625E-46FC-8D2B-01584DD38C9A}" srcId="{F554C7E3-B2AF-4403-B82A-B430BA3CD267}" destId="{B8583B14-E18D-4E86-83E5-7D78F854CD2E}" srcOrd="5" destOrd="0" parTransId="{F6AE702B-A276-4FD9-9166-7975E0C2ED0B}" sibTransId="{F0A49CCC-608E-488F-9B7A-F13BD5634BC5}"/>
    <dgm:cxn modelId="{276A7B9E-15DF-4001-A8CE-D891F4E2E733}" srcId="{FA340920-9182-424E-A18A-5478E63A0D7F}" destId="{30A956DD-593D-4603-A3B1-58328BE62AC9}" srcOrd="0" destOrd="0" parTransId="{1413FEDE-2C06-4BE4-98C6-2A6D0D50DA77}" sibTransId="{F7C801DC-F2A1-4DB2-8D59-C464A4E338BC}"/>
    <dgm:cxn modelId="{D8A5A4A5-449B-49FB-BD37-6B42568AFFF6}" srcId="{F554C7E3-B2AF-4403-B82A-B430BA3CD267}" destId="{FA340920-9182-424E-A18A-5478E63A0D7F}" srcOrd="6" destOrd="0" parTransId="{7B585D36-DD52-475E-BB8F-32B85C8D2F96}" sibTransId="{519B0BEC-1FE9-4BA1-9CA4-C8920695EC60}"/>
    <dgm:cxn modelId="{B983A1A8-CCF8-48D9-830A-89792047055F}" srcId="{F554C7E3-B2AF-4403-B82A-B430BA3CD267}" destId="{F8C7EEE5-49A8-4EDA-B508-1343CABC2CE3}" srcOrd="3" destOrd="0" parTransId="{15247C78-803B-43DC-981A-C563FEF9E7A9}" sibTransId="{05A9352B-1B6B-4A62-93E7-456052A750A3}"/>
    <dgm:cxn modelId="{191756B6-2517-45ED-8D03-060BD34358B0}" srcId="{4B36A46B-8E20-40CE-B8FF-22F12E4EF22B}" destId="{7E51483D-390C-4654-9CC1-C906400E884C}" srcOrd="1" destOrd="0" parTransId="{104FBF82-46C9-4C20-98B8-6A74BC38B18A}" sibTransId="{10D169AD-8B99-4D75-A66C-EB29E5EA5923}"/>
    <dgm:cxn modelId="{69E262B8-5466-4E71-9ECA-E9A029641047}" srcId="{F7F7C6E6-033F-4ED3-A38D-BCFF9E0ABA38}" destId="{AA68B895-53BD-4C53-B13B-B7B39E1B5529}" srcOrd="2" destOrd="0" parTransId="{EEC0ADF9-D7E6-4E7B-9202-5431334DA819}" sibTransId="{69E2CF64-87BE-41B9-B26A-089D7780EB6D}"/>
    <dgm:cxn modelId="{48EF8FC7-27EC-4516-86B5-F83DC09450AC}" srcId="{CE73CA74-24AD-493B-B173-991BF07D7945}" destId="{5461CE0E-2BEF-4E9B-B8E4-98A7CA68B133}" srcOrd="1" destOrd="0" parTransId="{EC4AB11B-F39A-4FCF-97D1-2B8791CA56E1}" sibTransId="{D368CD90-9731-4EA9-85C4-37CF45A10FB7}"/>
    <dgm:cxn modelId="{6C617ECE-C235-453E-BCA1-FDA44F52E7F7}" type="presOf" srcId="{394F4BD5-9D05-4F7A-97FD-11C5CEB2C53A}" destId="{645AD4A8-A703-442D-B16C-0315B086DA63}" srcOrd="0" destOrd="0" presId="urn:microsoft.com/office/officeart/2008/layout/PictureStrips"/>
    <dgm:cxn modelId="{4ED7AADA-253D-4F2B-8CDC-7C6B334F77F9}" type="presOf" srcId="{F8C7EEE5-49A8-4EDA-B508-1343CABC2CE3}" destId="{1A1EE7BE-ACD6-4FBE-8C05-1F48A838EE31}" srcOrd="0" destOrd="0" presId="urn:microsoft.com/office/officeart/2008/layout/PictureStrips"/>
    <dgm:cxn modelId="{D097D7DC-102C-4B0C-A15A-4FAF52EC19BE}" srcId="{B8583B14-E18D-4E86-83E5-7D78F854CD2E}" destId="{E61C6F9F-A284-44FA-B23C-CBC862C0B6D2}" srcOrd="0" destOrd="0" parTransId="{09CA710F-71CD-4735-BA99-9E134AD7BF4E}" sibTransId="{54CBD7AC-9518-4B08-B6B5-CF2DB0D393E4}"/>
    <dgm:cxn modelId="{CD29BCE3-08DF-4557-BB77-3F1FB1C805AB}" type="presOf" srcId="{967BDCC3-18E2-4111-A816-6D5C1E4BE464}" destId="{233B9C4A-6D41-43C2-8B0E-FE50C24F0C8D}" srcOrd="0" destOrd="0" presId="urn:microsoft.com/office/officeart/2008/layout/PictureStrips"/>
    <dgm:cxn modelId="{94F95AFD-F2B9-4C3E-A283-2D8573279994}" srcId="{F554C7E3-B2AF-4403-B82A-B430BA3CD267}" destId="{CE73CA74-24AD-493B-B173-991BF07D7945}" srcOrd="1" destOrd="0" parTransId="{5E31E194-139C-43C8-87F2-4A5CEC902069}" sibTransId="{20406644-0307-4412-B6D3-C97518684455}"/>
    <dgm:cxn modelId="{A5AE9AFD-CFCF-4C64-B2F9-76B9936E398E}" srcId="{967BDCC3-18E2-4111-A816-6D5C1E4BE464}" destId="{86378512-AC3B-4F50-9026-D2B0E338FC6B}" srcOrd="0" destOrd="0" parTransId="{52864DB9-7BA6-4A07-B4D0-1173AAE9E52E}" sibTransId="{3BF8A21D-A60E-4837-9F4A-CE640AD69E06}"/>
    <dgm:cxn modelId="{6903FEFE-9C53-41EB-A6E9-5C3682143B62}" type="presOf" srcId="{F554C7E3-B2AF-4403-B82A-B430BA3CD267}" destId="{D7DC2326-5C23-4EDF-878A-BA5442CF45CF}" srcOrd="0" destOrd="0" presId="urn:microsoft.com/office/officeart/2008/layout/PictureStrips"/>
    <dgm:cxn modelId="{F41BAD45-8A56-4F49-8CAC-5E3FA12D7450}" type="presParOf" srcId="{D7DC2326-5C23-4EDF-878A-BA5442CF45CF}" destId="{399FFF69-9644-4334-8AA0-73CC4CD60C14}" srcOrd="0" destOrd="0" presId="urn:microsoft.com/office/officeart/2008/layout/PictureStrips"/>
    <dgm:cxn modelId="{6F22520E-6B9C-4DF0-B6B9-B5EDCAC44E8A}" type="presParOf" srcId="{399FFF69-9644-4334-8AA0-73CC4CD60C14}" destId="{390E97C2-D13F-422A-9EF0-BCFAC5E30712}" srcOrd="0" destOrd="0" presId="urn:microsoft.com/office/officeart/2008/layout/PictureStrips"/>
    <dgm:cxn modelId="{16E72DCD-AB6D-4F5E-9C23-E46A20951230}" type="presParOf" srcId="{399FFF69-9644-4334-8AA0-73CC4CD60C14}" destId="{BB2801F2-9F82-45D2-A09D-E11BB44D7985}" srcOrd="1" destOrd="0" presId="urn:microsoft.com/office/officeart/2008/layout/PictureStrips"/>
    <dgm:cxn modelId="{9D386EC9-10E3-44E1-AC1D-92BFDE568A26}" type="presParOf" srcId="{D7DC2326-5C23-4EDF-878A-BA5442CF45CF}" destId="{052BD1D9-CAC9-4880-8714-7460E9BAC019}" srcOrd="1" destOrd="0" presId="urn:microsoft.com/office/officeart/2008/layout/PictureStrips"/>
    <dgm:cxn modelId="{986595A8-4735-425F-8892-E3DE2DFD1388}" type="presParOf" srcId="{D7DC2326-5C23-4EDF-878A-BA5442CF45CF}" destId="{B553EA48-D756-44BA-8FCC-EFC2F67C2B7A}" srcOrd="2" destOrd="0" presId="urn:microsoft.com/office/officeart/2008/layout/PictureStrips"/>
    <dgm:cxn modelId="{695B4A8E-9DE6-4CB3-9C57-6601C18CFB21}" type="presParOf" srcId="{B553EA48-D756-44BA-8FCC-EFC2F67C2B7A}" destId="{3B758512-440B-44DB-9823-D8B87776DAC4}" srcOrd="0" destOrd="0" presId="urn:microsoft.com/office/officeart/2008/layout/PictureStrips"/>
    <dgm:cxn modelId="{06417018-526F-41F5-B9C8-7090C3F70AA9}" type="presParOf" srcId="{B553EA48-D756-44BA-8FCC-EFC2F67C2B7A}" destId="{D24A6CA3-83EE-46B8-A433-1D384C4F1C87}" srcOrd="1" destOrd="0" presId="urn:microsoft.com/office/officeart/2008/layout/PictureStrips"/>
    <dgm:cxn modelId="{12F9D81F-EF82-434E-B52A-AEF0184DC43B}" type="presParOf" srcId="{D7DC2326-5C23-4EDF-878A-BA5442CF45CF}" destId="{6FB7A7E9-C59E-4860-8F2B-5490FB8704E6}" srcOrd="3" destOrd="0" presId="urn:microsoft.com/office/officeart/2008/layout/PictureStrips"/>
    <dgm:cxn modelId="{ABF0752B-4878-48BC-8DCF-D9C730282043}" type="presParOf" srcId="{D7DC2326-5C23-4EDF-878A-BA5442CF45CF}" destId="{A1C6E0BB-1FBA-4721-8EEE-293C1FC47C5A}" srcOrd="4" destOrd="0" presId="urn:microsoft.com/office/officeart/2008/layout/PictureStrips"/>
    <dgm:cxn modelId="{FFB44B34-EFE4-4D98-A4BA-0DF08866CBFE}" type="presParOf" srcId="{A1C6E0BB-1FBA-4721-8EEE-293C1FC47C5A}" destId="{233B9C4A-6D41-43C2-8B0E-FE50C24F0C8D}" srcOrd="0" destOrd="0" presId="urn:microsoft.com/office/officeart/2008/layout/PictureStrips"/>
    <dgm:cxn modelId="{1720BB0F-99B0-4C3F-B0FF-CCA9219CB08E}" type="presParOf" srcId="{A1C6E0BB-1FBA-4721-8EEE-293C1FC47C5A}" destId="{CF0E6D42-4E45-439D-B0FA-295580CA04E0}" srcOrd="1" destOrd="0" presId="urn:microsoft.com/office/officeart/2008/layout/PictureStrips"/>
    <dgm:cxn modelId="{B55788AB-4C4D-48F8-8077-8B3E9CD734B9}" type="presParOf" srcId="{D7DC2326-5C23-4EDF-878A-BA5442CF45CF}" destId="{E2D9ACE9-C4D5-44A3-878E-FD5D59B47C00}" srcOrd="5" destOrd="0" presId="urn:microsoft.com/office/officeart/2008/layout/PictureStrips"/>
    <dgm:cxn modelId="{7B877DB3-BF01-47BB-9E57-18C2DB4D6CBB}" type="presParOf" srcId="{D7DC2326-5C23-4EDF-878A-BA5442CF45CF}" destId="{93381FD4-C378-42AE-BC4C-EF2E3AE59F6A}" srcOrd="6" destOrd="0" presId="urn:microsoft.com/office/officeart/2008/layout/PictureStrips"/>
    <dgm:cxn modelId="{B43417E3-C932-4D20-A9CF-7AB5DB5E9719}" type="presParOf" srcId="{93381FD4-C378-42AE-BC4C-EF2E3AE59F6A}" destId="{1A1EE7BE-ACD6-4FBE-8C05-1F48A838EE31}" srcOrd="0" destOrd="0" presId="urn:microsoft.com/office/officeart/2008/layout/PictureStrips"/>
    <dgm:cxn modelId="{79661387-9AB4-4068-A822-F2A1C2BCC967}" type="presParOf" srcId="{93381FD4-C378-42AE-BC4C-EF2E3AE59F6A}" destId="{6BB99FB8-AC6C-4D23-9D0B-C81CC1876CF2}" srcOrd="1" destOrd="0" presId="urn:microsoft.com/office/officeart/2008/layout/PictureStrips"/>
    <dgm:cxn modelId="{2DE17794-6701-4E17-A6BA-984C7FE8B7FA}" type="presParOf" srcId="{D7DC2326-5C23-4EDF-878A-BA5442CF45CF}" destId="{C416C013-5D93-40B4-905E-A604853DBDCD}" srcOrd="7" destOrd="0" presId="urn:microsoft.com/office/officeart/2008/layout/PictureStrips"/>
    <dgm:cxn modelId="{17DB7860-E322-461C-BC75-1F296FB6160E}" type="presParOf" srcId="{D7DC2326-5C23-4EDF-878A-BA5442CF45CF}" destId="{C1C5AE77-7AC7-4646-BE0F-3B021BEA31F7}" srcOrd="8" destOrd="0" presId="urn:microsoft.com/office/officeart/2008/layout/PictureStrips"/>
    <dgm:cxn modelId="{118CBEE5-F67C-4052-B796-308933124BD0}" type="presParOf" srcId="{C1C5AE77-7AC7-4646-BE0F-3B021BEA31F7}" destId="{5A4D5174-2BE4-4578-A5DD-2C50DABA6345}" srcOrd="0" destOrd="0" presId="urn:microsoft.com/office/officeart/2008/layout/PictureStrips"/>
    <dgm:cxn modelId="{0113210A-71F2-49DC-9171-16E72231CAEA}" type="presParOf" srcId="{C1C5AE77-7AC7-4646-BE0F-3B021BEA31F7}" destId="{DBA32A6F-E3A5-489A-B386-0FA74B1F6E57}" srcOrd="1" destOrd="0" presId="urn:microsoft.com/office/officeart/2008/layout/PictureStrips"/>
    <dgm:cxn modelId="{4B30B109-3095-4038-A45D-E479A7EFC69C}" type="presParOf" srcId="{D7DC2326-5C23-4EDF-878A-BA5442CF45CF}" destId="{97AF43DD-E209-4D16-A400-D3E4529FB8F0}" srcOrd="9" destOrd="0" presId="urn:microsoft.com/office/officeart/2008/layout/PictureStrips"/>
    <dgm:cxn modelId="{57C13E4F-BAF7-426F-B978-60CF9A1B71C8}" type="presParOf" srcId="{D7DC2326-5C23-4EDF-878A-BA5442CF45CF}" destId="{2AFDA2D0-67EB-47FA-8B42-5306FE599672}" srcOrd="10" destOrd="0" presId="urn:microsoft.com/office/officeart/2008/layout/PictureStrips"/>
    <dgm:cxn modelId="{3460F98D-D94C-437A-A60A-FA25D29178A3}" type="presParOf" srcId="{2AFDA2D0-67EB-47FA-8B42-5306FE599672}" destId="{F98609A1-BB5F-49C7-BD44-09AD817E6068}" srcOrd="0" destOrd="0" presId="urn:microsoft.com/office/officeart/2008/layout/PictureStrips"/>
    <dgm:cxn modelId="{B2CC4D63-DA8F-4882-9D06-419AA0556759}" type="presParOf" srcId="{2AFDA2D0-67EB-47FA-8B42-5306FE599672}" destId="{0EDB5C3D-15E9-41D6-B4E3-43005FAE45B8}" srcOrd="1" destOrd="0" presId="urn:microsoft.com/office/officeart/2008/layout/PictureStrips"/>
    <dgm:cxn modelId="{68550EF0-3B57-46FA-9171-AF99C6CDAD9A}" type="presParOf" srcId="{D7DC2326-5C23-4EDF-878A-BA5442CF45CF}" destId="{6E87927B-FA31-4359-AAB9-3C7548751EAD}" srcOrd="11" destOrd="0" presId="urn:microsoft.com/office/officeart/2008/layout/PictureStrips"/>
    <dgm:cxn modelId="{039BAE1C-2DE7-4180-89B8-C7D011B6BE00}" type="presParOf" srcId="{D7DC2326-5C23-4EDF-878A-BA5442CF45CF}" destId="{4935A63D-FC24-4FE1-BDD9-8FDFA36BC758}" srcOrd="12" destOrd="0" presId="urn:microsoft.com/office/officeart/2008/layout/PictureStrips"/>
    <dgm:cxn modelId="{5EEABB1C-32CE-4FDA-8782-3ADD3C1E0FAE}" type="presParOf" srcId="{4935A63D-FC24-4FE1-BDD9-8FDFA36BC758}" destId="{98365FC8-C57A-437B-A8EB-8970A38CDD3A}" srcOrd="0" destOrd="0" presId="urn:microsoft.com/office/officeart/2008/layout/PictureStrips"/>
    <dgm:cxn modelId="{8D36F138-E84A-43F4-8410-9157A7A7B0E2}" type="presParOf" srcId="{4935A63D-FC24-4FE1-BDD9-8FDFA36BC758}" destId="{7C840D18-E59F-4C9A-AD03-FC53A18DC7A5}" srcOrd="1" destOrd="0" presId="urn:microsoft.com/office/officeart/2008/layout/PictureStrips"/>
    <dgm:cxn modelId="{DE294955-EC3F-41CE-8392-A945FAE82C3D}" type="presParOf" srcId="{D7DC2326-5C23-4EDF-878A-BA5442CF45CF}" destId="{B4AE3675-478B-4B4A-9A8D-E26856276E12}" srcOrd="13" destOrd="0" presId="urn:microsoft.com/office/officeart/2008/layout/PictureStrips"/>
    <dgm:cxn modelId="{BB0739A4-3597-448B-B0CB-722676AC025F}" type="presParOf" srcId="{D7DC2326-5C23-4EDF-878A-BA5442CF45CF}" destId="{81F08C5B-60FA-446C-9EDB-2A72E16482C6}" srcOrd="14" destOrd="0" presId="urn:microsoft.com/office/officeart/2008/layout/PictureStrips"/>
    <dgm:cxn modelId="{8B92038B-7976-4B26-A609-CA7392623547}" type="presParOf" srcId="{81F08C5B-60FA-446C-9EDB-2A72E16482C6}" destId="{645AD4A8-A703-442D-B16C-0315B086DA63}" srcOrd="0" destOrd="0" presId="urn:microsoft.com/office/officeart/2008/layout/PictureStrips"/>
    <dgm:cxn modelId="{C4B1C966-11BC-4C8E-92B1-CE77BBF048EC}" type="presParOf" srcId="{81F08C5B-60FA-446C-9EDB-2A72E16482C6}" destId="{77755A07-9E19-4776-BA66-9D277B42496D}"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05EDDB-C81C-4BBE-886C-F2CFB58359B2}"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BA2808B1-2B10-43EC-8AE2-D7B87CEE6945}">
      <dgm:prSet phldrT="[Text]" custT="1"/>
      <dgm:spPr/>
      <dgm:t>
        <a:bodyPr/>
        <a:lstStyle/>
        <a:p>
          <a:pPr algn="ctr"/>
          <a:r>
            <a:rPr lang="en-IN" sz="1600" b="1" dirty="0">
              <a:latin typeface="+mj-lt"/>
            </a:rPr>
            <a:t>Aditi Kushwaha</a:t>
          </a:r>
        </a:p>
      </dgm:t>
    </dgm:pt>
    <dgm:pt modelId="{E128C19B-7A10-4CCF-A5A0-71D5E95CCFB9}" type="parTrans" cxnId="{EB0AA2B1-DA7B-489A-BD27-C99CB6583FFD}">
      <dgm:prSet/>
      <dgm:spPr/>
      <dgm:t>
        <a:bodyPr/>
        <a:lstStyle/>
        <a:p>
          <a:endParaRPr lang="en-IN"/>
        </a:p>
      </dgm:t>
    </dgm:pt>
    <dgm:pt modelId="{B343FF77-988F-486A-9B37-599DDBDAF8B4}" type="sibTrans" cxnId="{EB0AA2B1-DA7B-489A-BD27-C99CB6583FFD}">
      <dgm:prSet/>
      <dgm:spPr/>
      <dgm:t>
        <a:bodyPr/>
        <a:lstStyle/>
        <a:p>
          <a:endParaRPr lang="en-IN"/>
        </a:p>
      </dgm:t>
    </dgm:pt>
    <dgm:pt modelId="{0E688E37-EA36-4D43-86F1-E35E0B42D4DF}">
      <dgm:prSet phldrT="[Text]" custT="1"/>
      <dgm:spPr/>
      <dgm:t>
        <a:bodyPr/>
        <a:lstStyle/>
        <a:p>
          <a:pPr algn="ctr"/>
          <a:r>
            <a:rPr lang="en-IN" sz="1600" b="1" dirty="0">
              <a:latin typeface="+mj-lt"/>
            </a:rPr>
            <a:t>Akshay Singh</a:t>
          </a:r>
        </a:p>
      </dgm:t>
    </dgm:pt>
    <dgm:pt modelId="{1DC3720E-4762-4B93-9C79-D6D69EA6FD90}" type="parTrans" cxnId="{0702E945-71F7-4827-AADD-C80A2A4F5493}">
      <dgm:prSet/>
      <dgm:spPr/>
      <dgm:t>
        <a:bodyPr/>
        <a:lstStyle/>
        <a:p>
          <a:endParaRPr lang="en-IN"/>
        </a:p>
      </dgm:t>
    </dgm:pt>
    <dgm:pt modelId="{21C932F4-6ABF-4592-8238-1259B79D041F}" type="sibTrans" cxnId="{0702E945-71F7-4827-AADD-C80A2A4F5493}">
      <dgm:prSet/>
      <dgm:spPr/>
      <dgm:t>
        <a:bodyPr/>
        <a:lstStyle/>
        <a:p>
          <a:endParaRPr lang="en-IN"/>
        </a:p>
      </dgm:t>
    </dgm:pt>
    <dgm:pt modelId="{8DD3CCB0-3805-434B-B673-1BDE2026626E}">
      <dgm:prSet/>
      <dgm:spPr/>
      <dgm:t>
        <a:bodyPr/>
        <a:lstStyle/>
        <a:p>
          <a:pPr algn="ctr"/>
          <a:r>
            <a:rPr lang="en-IN" sz="900" dirty="0">
              <a:latin typeface="+mj-lt"/>
            </a:rPr>
            <a:t>Content Manager</a:t>
          </a:r>
        </a:p>
      </dgm:t>
    </dgm:pt>
    <dgm:pt modelId="{4A241F22-CAC0-45FA-AF2B-5A1E718F4040}" type="parTrans" cxnId="{0F5D8514-26B7-4178-B542-31AB285E089F}">
      <dgm:prSet/>
      <dgm:spPr/>
      <dgm:t>
        <a:bodyPr/>
        <a:lstStyle/>
        <a:p>
          <a:endParaRPr lang="en-IN"/>
        </a:p>
      </dgm:t>
    </dgm:pt>
    <dgm:pt modelId="{E9C70617-23B3-48CF-A2DF-1BAAC9983A0E}" type="sibTrans" cxnId="{0F5D8514-26B7-4178-B542-31AB285E089F}">
      <dgm:prSet/>
      <dgm:spPr/>
      <dgm:t>
        <a:bodyPr/>
        <a:lstStyle/>
        <a:p>
          <a:endParaRPr lang="en-IN"/>
        </a:p>
      </dgm:t>
    </dgm:pt>
    <dgm:pt modelId="{637E9BC6-8B9F-4A82-84A2-6353CBDE9DED}">
      <dgm:prSet/>
      <dgm:spPr/>
      <dgm:t>
        <a:bodyPr/>
        <a:lstStyle/>
        <a:p>
          <a:pPr algn="ctr"/>
          <a:r>
            <a:rPr lang="en-IN" sz="900" dirty="0">
              <a:latin typeface="+mj-lt"/>
            </a:rPr>
            <a:t>Lead Developer</a:t>
          </a:r>
        </a:p>
      </dgm:t>
    </dgm:pt>
    <dgm:pt modelId="{15765061-26DF-4049-93FF-717475328EC9}" type="parTrans" cxnId="{981C50F1-6CAF-46A0-AA75-222D9E014CB0}">
      <dgm:prSet/>
      <dgm:spPr/>
      <dgm:t>
        <a:bodyPr/>
        <a:lstStyle/>
        <a:p>
          <a:endParaRPr lang="en-IN"/>
        </a:p>
      </dgm:t>
    </dgm:pt>
    <dgm:pt modelId="{D03469BC-D04D-4D7C-84F4-479321DD3E68}" type="sibTrans" cxnId="{981C50F1-6CAF-46A0-AA75-222D9E014CB0}">
      <dgm:prSet/>
      <dgm:spPr/>
      <dgm:t>
        <a:bodyPr/>
        <a:lstStyle/>
        <a:p>
          <a:endParaRPr lang="en-IN"/>
        </a:p>
      </dgm:t>
    </dgm:pt>
    <dgm:pt modelId="{5F461A57-BB01-4508-86D0-99B828ECB94E}">
      <dgm:prSet/>
      <dgm:spPr/>
      <dgm:t>
        <a:bodyPr/>
        <a:lstStyle/>
        <a:p>
          <a:pPr algn="ctr"/>
          <a:r>
            <a:rPr lang="en-IN" sz="1000" dirty="0">
              <a:latin typeface="+mj-lt"/>
            </a:rPr>
            <a:t>Developer</a:t>
          </a:r>
        </a:p>
      </dgm:t>
    </dgm:pt>
    <dgm:pt modelId="{F017800A-2AC7-4C02-B3CE-35E0066CBDE7}" type="parTrans" cxnId="{7A96E498-6E1C-401F-9799-975D2B92B9F7}">
      <dgm:prSet/>
      <dgm:spPr/>
      <dgm:t>
        <a:bodyPr/>
        <a:lstStyle/>
        <a:p>
          <a:endParaRPr lang="en-IN"/>
        </a:p>
      </dgm:t>
    </dgm:pt>
    <dgm:pt modelId="{390AAF69-CBDB-4461-A693-CC41FEE08C1A}" type="sibTrans" cxnId="{7A96E498-6E1C-401F-9799-975D2B92B9F7}">
      <dgm:prSet/>
      <dgm:spPr/>
      <dgm:t>
        <a:bodyPr/>
        <a:lstStyle/>
        <a:p>
          <a:endParaRPr lang="en-IN"/>
        </a:p>
      </dgm:t>
    </dgm:pt>
    <dgm:pt modelId="{D37D9314-96CB-43FA-8630-B3059A361567}">
      <dgm:prSet phldrT="[Text]" custT="1"/>
      <dgm:spPr/>
      <dgm:t>
        <a:bodyPr/>
        <a:lstStyle/>
        <a:p>
          <a:pPr algn="ctr"/>
          <a:r>
            <a:rPr lang="en-IN" sz="1600" b="1" dirty="0">
              <a:latin typeface="+mj-lt"/>
            </a:rPr>
            <a:t>Akash Singh</a:t>
          </a:r>
        </a:p>
      </dgm:t>
    </dgm:pt>
    <dgm:pt modelId="{5CF57822-AC18-462C-AD70-813477BECBCB}" type="sibTrans" cxnId="{C59471A7-B880-4C91-A2B2-4DD69C35035D}">
      <dgm:prSet/>
      <dgm:spPr/>
      <dgm:t>
        <a:bodyPr/>
        <a:lstStyle/>
        <a:p>
          <a:endParaRPr lang="en-IN"/>
        </a:p>
      </dgm:t>
    </dgm:pt>
    <dgm:pt modelId="{023FC3A0-3583-4DAA-9E6A-B2A27A79E42B}" type="parTrans" cxnId="{C59471A7-B880-4C91-A2B2-4DD69C35035D}">
      <dgm:prSet/>
      <dgm:spPr/>
      <dgm:t>
        <a:bodyPr/>
        <a:lstStyle/>
        <a:p>
          <a:endParaRPr lang="en-IN"/>
        </a:p>
      </dgm:t>
    </dgm:pt>
    <dgm:pt modelId="{9C0D4F6A-0DE1-4ACB-8C45-7D4CCF36BDA8}" type="pres">
      <dgm:prSet presAssocID="{D405EDDB-C81C-4BBE-886C-F2CFB58359B2}" presName="Name0" presStyleCnt="0">
        <dgm:presLayoutVars>
          <dgm:dir/>
          <dgm:resizeHandles val="exact"/>
        </dgm:presLayoutVars>
      </dgm:prSet>
      <dgm:spPr/>
    </dgm:pt>
    <dgm:pt modelId="{9F79E7EE-C714-4441-90E3-57950910EB5D}" type="pres">
      <dgm:prSet presAssocID="{BA2808B1-2B10-43EC-8AE2-D7B87CEE6945}" presName="compNode" presStyleCnt="0"/>
      <dgm:spPr/>
    </dgm:pt>
    <dgm:pt modelId="{94336C17-7C15-4B24-9C3A-E235A709A3F9}" type="pres">
      <dgm:prSet presAssocID="{BA2808B1-2B10-43EC-8AE2-D7B87CEE6945}" presName="pictRect" presStyleLbl="node1" presStyleIdx="0" presStyleCnt="3" custScaleX="94607" custScaleY="137311" custLinFactNeighborY="-11592"/>
      <dgm:spPr>
        <a:prstGeom prst="ellipse">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D26E55D3-2B17-4A84-BDB9-6E1BBD985ABB}" type="pres">
      <dgm:prSet presAssocID="{BA2808B1-2B10-43EC-8AE2-D7B87CEE6945}" presName="textRect" presStyleLbl="revTx" presStyleIdx="0" presStyleCnt="3">
        <dgm:presLayoutVars>
          <dgm:bulletEnabled val="1"/>
        </dgm:presLayoutVars>
      </dgm:prSet>
      <dgm:spPr>
        <a:prstGeom prst="ellipse">
          <a:avLst/>
        </a:prstGeom>
      </dgm:spPr>
    </dgm:pt>
    <dgm:pt modelId="{9AAE15DA-2EF7-49E5-9215-9182DFC27C56}" type="pres">
      <dgm:prSet presAssocID="{B343FF77-988F-486A-9B37-599DDBDAF8B4}" presName="sibTrans" presStyleLbl="sibTrans2D1" presStyleIdx="0" presStyleCnt="0"/>
      <dgm:spPr/>
    </dgm:pt>
    <dgm:pt modelId="{61736A28-6FC8-45C6-B1CE-4E96C33858D2}" type="pres">
      <dgm:prSet presAssocID="{0E688E37-EA36-4D43-86F1-E35E0B42D4DF}" presName="compNode" presStyleCnt="0"/>
      <dgm:spPr/>
    </dgm:pt>
    <dgm:pt modelId="{FAD35ED2-2FD3-4FFD-91B6-0CFDE0F9C67D}" type="pres">
      <dgm:prSet presAssocID="{0E688E37-EA36-4D43-86F1-E35E0B42D4DF}" presName="pictRect" presStyleLbl="node1" presStyleIdx="1" presStyleCnt="3" custScaleX="94607" custScaleY="137311" custLinFactNeighborX="0" custLinFactNeighborY="-10848"/>
      <dgm:spPr>
        <a:prstGeom prst="ellipse">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3BA68AA6-B821-49BC-9351-CAB0DEEA5878}" type="pres">
      <dgm:prSet presAssocID="{0E688E37-EA36-4D43-86F1-E35E0B42D4DF}" presName="textRect" presStyleLbl="revTx" presStyleIdx="1" presStyleCnt="3">
        <dgm:presLayoutVars>
          <dgm:bulletEnabled val="1"/>
        </dgm:presLayoutVars>
      </dgm:prSet>
      <dgm:spPr>
        <a:prstGeom prst="ellipse">
          <a:avLst/>
        </a:prstGeom>
      </dgm:spPr>
    </dgm:pt>
    <dgm:pt modelId="{A53E4CD6-F9DD-4226-96E5-BA8ECCDAF585}" type="pres">
      <dgm:prSet presAssocID="{21C932F4-6ABF-4592-8238-1259B79D041F}" presName="sibTrans" presStyleLbl="sibTrans2D1" presStyleIdx="0" presStyleCnt="0"/>
      <dgm:spPr/>
    </dgm:pt>
    <dgm:pt modelId="{ED0DC765-3278-4993-ABA4-5DFCDE03AA89}" type="pres">
      <dgm:prSet presAssocID="{D37D9314-96CB-43FA-8630-B3059A361567}" presName="compNode" presStyleCnt="0"/>
      <dgm:spPr/>
    </dgm:pt>
    <dgm:pt modelId="{2F0BAAA7-C4C3-4EB4-9AF4-518A4F5F283D}" type="pres">
      <dgm:prSet presAssocID="{D37D9314-96CB-43FA-8630-B3059A361567}" presName="pictRect" presStyleLbl="node1" presStyleIdx="2" presStyleCnt="3" custScaleX="94607" custScaleY="137311" custLinFactNeighborX="1162" custLinFactNeighborY="-10848"/>
      <dgm:spPr>
        <a:prstGeom prst="ellipse">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9D56126C-341A-4691-901E-97EC8D2CC739}" type="pres">
      <dgm:prSet presAssocID="{D37D9314-96CB-43FA-8630-B3059A361567}" presName="textRect" presStyleLbl="revTx" presStyleIdx="2" presStyleCnt="3">
        <dgm:presLayoutVars>
          <dgm:bulletEnabled val="1"/>
        </dgm:presLayoutVars>
      </dgm:prSet>
      <dgm:spPr>
        <a:prstGeom prst="ellipse">
          <a:avLst/>
        </a:prstGeom>
      </dgm:spPr>
    </dgm:pt>
  </dgm:ptLst>
  <dgm:cxnLst>
    <dgm:cxn modelId="{E4215810-BC23-407F-9BDF-172DBA82DAE8}" type="presOf" srcId="{0E688E37-EA36-4D43-86F1-E35E0B42D4DF}" destId="{3BA68AA6-B821-49BC-9351-CAB0DEEA5878}" srcOrd="0" destOrd="0" presId="urn:microsoft.com/office/officeart/2005/8/layout/pList1"/>
    <dgm:cxn modelId="{0F5D8514-26B7-4178-B542-31AB285E089F}" srcId="{BA2808B1-2B10-43EC-8AE2-D7B87CEE6945}" destId="{8DD3CCB0-3805-434B-B673-1BDE2026626E}" srcOrd="0" destOrd="0" parTransId="{4A241F22-CAC0-45FA-AF2B-5A1E718F4040}" sibTransId="{E9C70617-23B3-48CF-A2DF-1BAAC9983A0E}"/>
    <dgm:cxn modelId="{09DBE82E-1562-4485-8BDB-1AA70603F243}" type="presOf" srcId="{D405EDDB-C81C-4BBE-886C-F2CFB58359B2}" destId="{9C0D4F6A-0DE1-4ACB-8C45-7D4CCF36BDA8}" srcOrd="0" destOrd="0" presId="urn:microsoft.com/office/officeart/2005/8/layout/pList1"/>
    <dgm:cxn modelId="{0702E945-71F7-4827-AADD-C80A2A4F5493}" srcId="{D405EDDB-C81C-4BBE-886C-F2CFB58359B2}" destId="{0E688E37-EA36-4D43-86F1-E35E0B42D4DF}" srcOrd="1" destOrd="0" parTransId="{1DC3720E-4762-4B93-9C79-D6D69EA6FD90}" sibTransId="{21C932F4-6ABF-4592-8238-1259B79D041F}"/>
    <dgm:cxn modelId="{5B324370-0802-482F-92EA-EC2B3D2D3C17}" type="presOf" srcId="{BA2808B1-2B10-43EC-8AE2-D7B87CEE6945}" destId="{D26E55D3-2B17-4A84-BDB9-6E1BBD985ABB}" srcOrd="0" destOrd="0" presId="urn:microsoft.com/office/officeart/2005/8/layout/pList1"/>
    <dgm:cxn modelId="{96B4C591-4D4F-4AE2-8B6B-0AE490B0F955}" type="presOf" srcId="{8DD3CCB0-3805-434B-B673-1BDE2026626E}" destId="{D26E55D3-2B17-4A84-BDB9-6E1BBD985ABB}" srcOrd="0" destOrd="1" presId="urn:microsoft.com/office/officeart/2005/8/layout/pList1"/>
    <dgm:cxn modelId="{7A96E498-6E1C-401F-9799-975D2B92B9F7}" srcId="{D37D9314-96CB-43FA-8630-B3059A361567}" destId="{5F461A57-BB01-4508-86D0-99B828ECB94E}" srcOrd="0" destOrd="0" parTransId="{F017800A-2AC7-4C02-B3CE-35E0066CBDE7}" sibTransId="{390AAF69-CBDB-4461-A693-CC41FEE08C1A}"/>
    <dgm:cxn modelId="{879A979E-4F1E-424E-992F-967A83E9ADC5}" type="presOf" srcId="{5F461A57-BB01-4508-86D0-99B828ECB94E}" destId="{9D56126C-341A-4691-901E-97EC8D2CC739}" srcOrd="0" destOrd="1" presId="urn:microsoft.com/office/officeart/2005/8/layout/pList1"/>
    <dgm:cxn modelId="{C59471A7-B880-4C91-A2B2-4DD69C35035D}" srcId="{D405EDDB-C81C-4BBE-886C-F2CFB58359B2}" destId="{D37D9314-96CB-43FA-8630-B3059A361567}" srcOrd="2" destOrd="0" parTransId="{023FC3A0-3583-4DAA-9E6A-B2A27A79E42B}" sibTransId="{5CF57822-AC18-462C-AD70-813477BECBCB}"/>
    <dgm:cxn modelId="{EB0AA2B1-DA7B-489A-BD27-C99CB6583FFD}" srcId="{D405EDDB-C81C-4BBE-886C-F2CFB58359B2}" destId="{BA2808B1-2B10-43EC-8AE2-D7B87CEE6945}" srcOrd="0" destOrd="0" parTransId="{E128C19B-7A10-4CCF-A5A0-71D5E95CCFB9}" sibTransId="{B343FF77-988F-486A-9B37-599DDBDAF8B4}"/>
    <dgm:cxn modelId="{542880B8-6D8C-458E-85CC-A7075AEA45F1}" type="presOf" srcId="{21C932F4-6ABF-4592-8238-1259B79D041F}" destId="{A53E4CD6-F9DD-4226-96E5-BA8ECCDAF585}" srcOrd="0" destOrd="0" presId="urn:microsoft.com/office/officeart/2005/8/layout/pList1"/>
    <dgm:cxn modelId="{62D886C6-A2BD-42E4-A34C-89789F7B8111}" type="presOf" srcId="{D37D9314-96CB-43FA-8630-B3059A361567}" destId="{9D56126C-341A-4691-901E-97EC8D2CC739}" srcOrd="0" destOrd="0" presId="urn:microsoft.com/office/officeart/2005/8/layout/pList1"/>
    <dgm:cxn modelId="{FE0BABE4-DCE8-4CD4-9871-5C440EA1E602}" type="presOf" srcId="{B343FF77-988F-486A-9B37-599DDBDAF8B4}" destId="{9AAE15DA-2EF7-49E5-9215-9182DFC27C56}" srcOrd="0" destOrd="0" presId="urn:microsoft.com/office/officeart/2005/8/layout/pList1"/>
    <dgm:cxn modelId="{7184BAE4-D1FA-46C0-B125-81B97591C5AF}" type="presOf" srcId="{637E9BC6-8B9F-4A82-84A2-6353CBDE9DED}" destId="{3BA68AA6-B821-49BC-9351-CAB0DEEA5878}" srcOrd="0" destOrd="1" presId="urn:microsoft.com/office/officeart/2005/8/layout/pList1"/>
    <dgm:cxn modelId="{981C50F1-6CAF-46A0-AA75-222D9E014CB0}" srcId="{0E688E37-EA36-4D43-86F1-E35E0B42D4DF}" destId="{637E9BC6-8B9F-4A82-84A2-6353CBDE9DED}" srcOrd="0" destOrd="0" parTransId="{15765061-26DF-4049-93FF-717475328EC9}" sibTransId="{D03469BC-D04D-4D7C-84F4-479321DD3E68}"/>
    <dgm:cxn modelId="{0579DF64-8A2C-4FAE-A0A3-DCE14A609D29}" type="presParOf" srcId="{9C0D4F6A-0DE1-4ACB-8C45-7D4CCF36BDA8}" destId="{9F79E7EE-C714-4441-90E3-57950910EB5D}" srcOrd="0" destOrd="0" presId="urn:microsoft.com/office/officeart/2005/8/layout/pList1"/>
    <dgm:cxn modelId="{720142AF-8905-4CE8-8887-DF48F68E9930}" type="presParOf" srcId="{9F79E7EE-C714-4441-90E3-57950910EB5D}" destId="{94336C17-7C15-4B24-9C3A-E235A709A3F9}" srcOrd="0" destOrd="0" presId="urn:microsoft.com/office/officeart/2005/8/layout/pList1"/>
    <dgm:cxn modelId="{C920A5EE-CE06-4E53-8135-853937DBEBAE}" type="presParOf" srcId="{9F79E7EE-C714-4441-90E3-57950910EB5D}" destId="{D26E55D3-2B17-4A84-BDB9-6E1BBD985ABB}" srcOrd="1" destOrd="0" presId="urn:microsoft.com/office/officeart/2005/8/layout/pList1"/>
    <dgm:cxn modelId="{9A0BC51D-D7A0-4296-B30F-683A7D705AAF}" type="presParOf" srcId="{9C0D4F6A-0DE1-4ACB-8C45-7D4CCF36BDA8}" destId="{9AAE15DA-2EF7-49E5-9215-9182DFC27C56}" srcOrd="1" destOrd="0" presId="urn:microsoft.com/office/officeart/2005/8/layout/pList1"/>
    <dgm:cxn modelId="{1A95629D-EA6B-4B7D-A59E-4F81FFF0821B}" type="presParOf" srcId="{9C0D4F6A-0DE1-4ACB-8C45-7D4CCF36BDA8}" destId="{61736A28-6FC8-45C6-B1CE-4E96C33858D2}" srcOrd="2" destOrd="0" presId="urn:microsoft.com/office/officeart/2005/8/layout/pList1"/>
    <dgm:cxn modelId="{CA27AE1A-93F3-4CC1-8EEF-89588412FCE6}" type="presParOf" srcId="{61736A28-6FC8-45C6-B1CE-4E96C33858D2}" destId="{FAD35ED2-2FD3-4FFD-91B6-0CFDE0F9C67D}" srcOrd="0" destOrd="0" presId="urn:microsoft.com/office/officeart/2005/8/layout/pList1"/>
    <dgm:cxn modelId="{1FCE798F-A554-46EB-B94F-8E1F4A7AEA41}" type="presParOf" srcId="{61736A28-6FC8-45C6-B1CE-4E96C33858D2}" destId="{3BA68AA6-B821-49BC-9351-CAB0DEEA5878}" srcOrd="1" destOrd="0" presId="urn:microsoft.com/office/officeart/2005/8/layout/pList1"/>
    <dgm:cxn modelId="{E6C8F155-06B4-472E-9FE2-9C4631288A3A}" type="presParOf" srcId="{9C0D4F6A-0DE1-4ACB-8C45-7D4CCF36BDA8}" destId="{A53E4CD6-F9DD-4226-96E5-BA8ECCDAF585}" srcOrd="3" destOrd="0" presId="urn:microsoft.com/office/officeart/2005/8/layout/pList1"/>
    <dgm:cxn modelId="{616C6B7A-C38C-4C40-AE8A-2E0ED4F19E35}" type="presParOf" srcId="{9C0D4F6A-0DE1-4ACB-8C45-7D4CCF36BDA8}" destId="{ED0DC765-3278-4993-ABA4-5DFCDE03AA89}" srcOrd="4" destOrd="0" presId="urn:microsoft.com/office/officeart/2005/8/layout/pList1"/>
    <dgm:cxn modelId="{F5B3597D-8363-4261-AF37-31BA0DCD7029}" type="presParOf" srcId="{ED0DC765-3278-4993-ABA4-5DFCDE03AA89}" destId="{2F0BAAA7-C4C3-4EB4-9AF4-518A4F5F283D}" srcOrd="0" destOrd="0" presId="urn:microsoft.com/office/officeart/2005/8/layout/pList1"/>
    <dgm:cxn modelId="{D6585E10-1ADB-4A1A-8DB6-2CE7B37837A5}" type="presParOf" srcId="{ED0DC765-3278-4993-ABA4-5DFCDE03AA89}" destId="{9D56126C-341A-4691-901E-97EC8D2CC73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E97C2-D13F-422A-9EF0-BCFAC5E30712}">
      <dsp:nvSpPr>
        <dsp:cNvPr id="0" name=""/>
        <dsp:cNvSpPr/>
      </dsp:nvSpPr>
      <dsp:spPr>
        <a:xfrm>
          <a:off x="961653" y="206111"/>
          <a:ext cx="2522695" cy="788342"/>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533971" tIns="41910" rIns="41910" bIns="41910" numCol="1" spcCol="1270" anchor="t" anchorCtr="0">
          <a:noAutofit/>
        </a:bodyPr>
        <a:lstStyle/>
        <a:p>
          <a:pPr marL="0" lvl="0" indent="0" algn="l" defTabSz="488950">
            <a:lnSpc>
              <a:spcPct val="90000"/>
            </a:lnSpc>
            <a:spcBef>
              <a:spcPct val="0"/>
            </a:spcBef>
            <a:spcAft>
              <a:spcPct val="35000"/>
            </a:spcAft>
            <a:buNone/>
          </a:pPr>
          <a:r>
            <a:rPr lang="en-IN" sz="1100" b="1" kern="1200" dirty="0">
              <a:latin typeface="+mj-lt"/>
            </a:rPr>
            <a:t>Python</a:t>
          </a:r>
          <a:r>
            <a:rPr lang="en-IN" sz="900" b="1" kern="1200" dirty="0">
              <a:latin typeface="+mj-lt"/>
            </a:rPr>
            <a:t> 3.8</a:t>
          </a:r>
        </a:p>
        <a:p>
          <a:pPr marL="57150" lvl="1" indent="-57150" algn="l" defTabSz="400050">
            <a:lnSpc>
              <a:spcPct val="90000"/>
            </a:lnSpc>
            <a:spcBef>
              <a:spcPct val="0"/>
            </a:spcBef>
            <a:spcAft>
              <a:spcPct val="15000"/>
            </a:spcAft>
            <a:buChar char="•"/>
          </a:pPr>
          <a:r>
            <a:rPr lang="en-IN" sz="900" b="0" i="0" kern="1200" dirty="0"/>
            <a:t>Easy to code</a:t>
          </a:r>
          <a:endParaRPr lang="en-IN" sz="900" b="0" kern="1200" dirty="0"/>
        </a:p>
        <a:p>
          <a:pPr marL="57150" lvl="1" indent="-57150" algn="l" defTabSz="400050">
            <a:lnSpc>
              <a:spcPct val="90000"/>
            </a:lnSpc>
            <a:spcBef>
              <a:spcPct val="0"/>
            </a:spcBef>
            <a:spcAft>
              <a:spcPct val="15000"/>
            </a:spcAft>
            <a:buChar char="•"/>
          </a:pPr>
          <a:r>
            <a:rPr lang="en-IN" sz="900" b="0" i="0" kern="1200" dirty="0"/>
            <a:t>Python is Portable language</a:t>
          </a:r>
          <a:endParaRPr lang="en-IN" sz="900" b="0" kern="1200" dirty="0"/>
        </a:p>
        <a:p>
          <a:pPr marL="57150" lvl="1" indent="-57150" algn="l" defTabSz="400050">
            <a:lnSpc>
              <a:spcPct val="90000"/>
            </a:lnSpc>
            <a:spcBef>
              <a:spcPct val="0"/>
            </a:spcBef>
            <a:spcAft>
              <a:spcPct val="15000"/>
            </a:spcAft>
            <a:buChar char="•"/>
          </a:pPr>
          <a:r>
            <a:rPr lang="en-IN" sz="900" b="0" i="0" kern="1200" dirty="0"/>
            <a:t>Large Standard Library</a:t>
          </a:r>
          <a:endParaRPr lang="en-IN" sz="900" b="0" kern="1200" dirty="0"/>
        </a:p>
      </dsp:txBody>
      <dsp:txXfrm>
        <a:off x="961653" y="206111"/>
        <a:ext cx="2522695" cy="788342"/>
      </dsp:txXfrm>
    </dsp:sp>
    <dsp:sp modelId="{BB2801F2-9F82-45D2-A09D-E11BB44D7985}">
      <dsp:nvSpPr>
        <dsp:cNvPr id="0" name=""/>
        <dsp:cNvSpPr/>
      </dsp:nvSpPr>
      <dsp:spPr>
        <a:xfrm>
          <a:off x="856541" y="92239"/>
          <a:ext cx="551839" cy="827759"/>
        </a:xfrm>
        <a:prstGeom prst="rect">
          <a:avLst/>
        </a:prstGeom>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t="16667" b="1666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B758512-440B-44DB-9823-D8B87776DAC4}">
      <dsp:nvSpPr>
        <dsp:cNvPr id="0" name=""/>
        <dsp:cNvSpPr/>
      </dsp:nvSpPr>
      <dsp:spPr>
        <a:xfrm>
          <a:off x="3739480" y="206111"/>
          <a:ext cx="2522695" cy="788342"/>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533971" tIns="41910" rIns="41910" bIns="41910" numCol="1" spcCol="1270" anchor="t" anchorCtr="0">
          <a:noAutofit/>
        </a:bodyPr>
        <a:lstStyle/>
        <a:p>
          <a:pPr marL="0" lvl="0" indent="0" algn="l" defTabSz="488950">
            <a:lnSpc>
              <a:spcPct val="90000"/>
            </a:lnSpc>
            <a:spcBef>
              <a:spcPct val="0"/>
            </a:spcBef>
            <a:spcAft>
              <a:spcPct val="35000"/>
            </a:spcAft>
            <a:buNone/>
          </a:pPr>
          <a:r>
            <a:rPr lang="en-IN" sz="1100" b="1" kern="1200" dirty="0">
              <a:latin typeface="+mj-lt"/>
            </a:rPr>
            <a:t>NumPy</a:t>
          </a:r>
          <a:endParaRPr lang="en-IN" sz="900" b="1" kern="1200" dirty="0">
            <a:latin typeface="+mj-lt"/>
          </a:endParaRPr>
        </a:p>
        <a:p>
          <a:pPr marL="57150" lvl="1" indent="-57150" algn="l" defTabSz="400050">
            <a:lnSpc>
              <a:spcPct val="90000"/>
            </a:lnSpc>
            <a:spcBef>
              <a:spcPct val="0"/>
            </a:spcBef>
            <a:spcAft>
              <a:spcPct val="15000"/>
            </a:spcAft>
            <a:buChar char="•"/>
          </a:pPr>
          <a:r>
            <a:rPr lang="en-IN" sz="900" b="0" i="0" kern="1200" dirty="0"/>
            <a:t>Contains a multi-dimensional array</a:t>
          </a:r>
          <a:endParaRPr lang="en-IN" sz="900" kern="1200" dirty="0"/>
        </a:p>
        <a:p>
          <a:pPr marL="57150" lvl="1" indent="-57150" algn="l" defTabSz="400050">
            <a:lnSpc>
              <a:spcPct val="90000"/>
            </a:lnSpc>
            <a:spcBef>
              <a:spcPct val="0"/>
            </a:spcBef>
            <a:spcAft>
              <a:spcPct val="15000"/>
            </a:spcAft>
            <a:buChar char="•"/>
          </a:pPr>
          <a:r>
            <a:rPr lang="en-US" sz="900" b="0" i="0" kern="1200" dirty="0"/>
            <a:t>It can be utilized to perform a number of mathematical operations on arrays.</a:t>
          </a:r>
          <a:endParaRPr lang="en-IN" sz="900" kern="1200" dirty="0"/>
        </a:p>
      </dsp:txBody>
      <dsp:txXfrm>
        <a:off x="3739480" y="206111"/>
        <a:ext cx="2522695" cy="788342"/>
      </dsp:txXfrm>
    </dsp:sp>
    <dsp:sp modelId="{D24A6CA3-83EE-46B8-A433-1D384C4F1C87}">
      <dsp:nvSpPr>
        <dsp:cNvPr id="0" name=""/>
        <dsp:cNvSpPr/>
      </dsp:nvSpPr>
      <dsp:spPr>
        <a:xfrm>
          <a:off x="3634368" y="92239"/>
          <a:ext cx="551839" cy="827759"/>
        </a:xfrm>
        <a:prstGeom prst="rect">
          <a:avLst/>
        </a:prstGeom>
        <a:blipFill dpi="0" rotWithShape="1">
          <a:blip xmlns:r="http://schemas.openxmlformats.org/officeDocument/2006/relationships"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t="929"/>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33B9C4A-6D41-43C2-8B0E-FE50C24F0C8D}">
      <dsp:nvSpPr>
        <dsp:cNvPr id="0" name=""/>
        <dsp:cNvSpPr/>
      </dsp:nvSpPr>
      <dsp:spPr>
        <a:xfrm>
          <a:off x="961653" y="1198546"/>
          <a:ext cx="2522695" cy="788342"/>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533971" tIns="41910" rIns="41910" bIns="41910" numCol="1" spcCol="1270" anchor="t" anchorCtr="0">
          <a:noAutofit/>
        </a:bodyPr>
        <a:lstStyle/>
        <a:p>
          <a:pPr marL="0" lvl="0" indent="0" algn="l" defTabSz="488950">
            <a:lnSpc>
              <a:spcPct val="90000"/>
            </a:lnSpc>
            <a:spcBef>
              <a:spcPct val="0"/>
            </a:spcBef>
            <a:spcAft>
              <a:spcPct val="35000"/>
            </a:spcAft>
            <a:buNone/>
          </a:pPr>
          <a:r>
            <a:rPr lang="en-IN" sz="1100" b="1" kern="1200" dirty="0">
              <a:latin typeface="+mj-lt"/>
            </a:rPr>
            <a:t>Pandas</a:t>
          </a:r>
          <a:endParaRPr lang="en-IN" sz="900" b="1" kern="1200" dirty="0">
            <a:latin typeface="+mj-lt"/>
          </a:endParaRPr>
        </a:p>
        <a:p>
          <a:pPr marL="57150" lvl="1" indent="-57150" algn="l" defTabSz="400050">
            <a:lnSpc>
              <a:spcPct val="90000"/>
            </a:lnSpc>
            <a:spcBef>
              <a:spcPct val="0"/>
            </a:spcBef>
            <a:spcAft>
              <a:spcPct val="15000"/>
            </a:spcAft>
            <a:buChar char="•"/>
          </a:pPr>
          <a:r>
            <a:rPr lang="en-US" sz="900" b="0" i="0" kern="1200" dirty="0"/>
            <a:t>Provides a really fast and efficient way to manage and explore data.</a:t>
          </a:r>
          <a:endParaRPr lang="en-IN" sz="900" b="1" kern="1200" dirty="0">
            <a:latin typeface="+mj-lt"/>
          </a:endParaRPr>
        </a:p>
        <a:p>
          <a:pPr marL="57150" lvl="1" indent="-57150" algn="l" defTabSz="400050">
            <a:lnSpc>
              <a:spcPct val="90000"/>
            </a:lnSpc>
            <a:spcBef>
              <a:spcPct val="0"/>
            </a:spcBef>
            <a:spcAft>
              <a:spcPct val="15000"/>
            </a:spcAft>
            <a:buChar char="•"/>
          </a:pPr>
          <a:r>
            <a:rPr lang="en-US" sz="900" b="0" i="0" kern="1200" dirty="0"/>
            <a:t>Organization and labeling of data.</a:t>
          </a:r>
          <a:endParaRPr lang="en-IN" sz="900" b="1" kern="1200" dirty="0">
            <a:latin typeface="+mj-lt"/>
          </a:endParaRPr>
        </a:p>
      </dsp:txBody>
      <dsp:txXfrm>
        <a:off x="961653" y="1198546"/>
        <a:ext cx="2522695" cy="788342"/>
      </dsp:txXfrm>
    </dsp:sp>
    <dsp:sp modelId="{CF0E6D42-4E45-439D-B0FA-295580CA04E0}">
      <dsp:nvSpPr>
        <dsp:cNvPr id="0" name=""/>
        <dsp:cNvSpPr/>
      </dsp:nvSpPr>
      <dsp:spPr>
        <a:xfrm>
          <a:off x="856541" y="1084675"/>
          <a:ext cx="551839" cy="827759"/>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a:ext>
            </a:extLst>
          </a:blip>
          <a:srcRect/>
          <a:stretch>
            <a:fillRect t="1141"/>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A1EE7BE-ACD6-4FBE-8C05-1F48A838EE31}">
      <dsp:nvSpPr>
        <dsp:cNvPr id="0" name=""/>
        <dsp:cNvSpPr/>
      </dsp:nvSpPr>
      <dsp:spPr>
        <a:xfrm>
          <a:off x="3739480" y="1198546"/>
          <a:ext cx="2522695" cy="788342"/>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533971" tIns="41910" rIns="41910" bIns="41910" numCol="1" spcCol="1270" anchor="t" anchorCtr="0">
          <a:noAutofit/>
        </a:bodyPr>
        <a:lstStyle/>
        <a:p>
          <a:pPr marL="0" lvl="0" indent="0" algn="l" defTabSz="466725">
            <a:lnSpc>
              <a:spcPct val="90000"/>
            </a:lnSpc>
            <a:spcBef>
              <a:spcPct val="0"/>
            </a:spcBef>
            <a:spcAft>
              <a:spcPct val="35000"/>
            </a:spcAft>
            <a:buNone/>
          </a:pPr>
          <a:r>
            <a:rPr lang="en-IN" sz="1050" b="1" kern="1200" dirty="0">
              <a:latin typeface="+mj-lt"/>
            </a:rPr>
            <a:t>Matplotlib</a:t>
          </a:r>
          <a:endParaRPr lang="en-IN" sz="900" b="1" kern="1200" dirty="0">
            <a:latin typeface="+mj-lt"/>
          </a:endParaRPr>
        </a:p>
        <a:p>
          <a:pPr marL="57150" lvl="1" indent="-57150" algn="l" defTabSz="400050">
            <a:lnSpc>
              <a:spcPct val="90000"/>
            </a:lnSpc>
            <a:spcBef>
              <a:spcPct val="0"/>
            </a:spcBef>
            <a:spcAft>
              <a:spcPct val="15000"/>
            </a:spcAft>
            <a:buFont typeface="Arial" panose="020B0604020202020204" pitchFamily="34" charset="0"/>
            <a:buChar char="•"/>
          </a:pPr>
          <a:r>
            <a:rPr lang="en-US" sz="900" b="0" i="0" kern="1200" dirty="0"/>
            <a:t>Simple and efficient tools for predictive data analysis.</a:t>
          </a:r>
          <a:endParaRPr lang="en-IN" sz="900" kern="1200" dirty="0"/>
        </a:p>
      </dsp:txBody>
      <dsp:txXfrm>
        <a:off x="3739480" y="1198546"/>
        <a:ext cx="2522695" cy="788342"/>
      </dsp:txXfrm>
    </dsp:sp>
    <dsp:sp modelId="{6BB99FB8-AC6C-4D23-9D0B-C81CC1876CF2}">
      <dsp:nvSpPr>
        <dsp:cNvPr id="0" name=""/>
        <dsp:cNvSpPr/>
      </dsp:nvSpPr>
      <dsp:spPr>
        <a:xfrm>
          <a:off x="3634368" y="1084675"/>
          <a:ext cx="551839" cy="827759"/>
        </a:xfrm>
        <a:prstGeom prst="rect">
          <a:avLst/>
        </a:prstGeom>
        <a:blipFill dpi="0" rotWithShape="1">
          <a:blip xmlns:r="http://schemas.openxmlformats.org/officeDocument/2006/relationships" r:embed="rId5" cstate="print">
            <a:extLst>
              <a:ext uri="{28A0092B-C50C-407E-A947-70E740481C1C}">
                <a14:useLocalDpi xmlns:a14="http://schemas.microsoft.com/office/drawing/2010/main"/>
              </a:ext>
            </a:extLst>
          </a:blip>
          <a:srcRect/>
          <a:stretch>
            <a:fillRect t="16667" b="1666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A4D5174-2BE4-4578-A5DD-2C50DABA6345}">
      <dsp:nvSpPr>
        <dsp:cNvPr id="0" name=""/>
        <dsp:cNvSpPr/>
      </dsp:nvSpPr>
      <dsp:spPr>
        <a:xfrm>
          <a:off x="961653" y="2190982"/>
          <a:ext cx="2522695" cy="788342"/>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533971" tIns="41910" rIns="41910" bIns="41910" numCol="1" spcCol="1270" anchor="t" anchorCtr="0">
          <a:noAutofit/>
        </a:bodyPr>
        <a:lstStyle/>
        <a:p>
          <a:pPr marL="0" lvl="0" indent="0" algn="l" defTabSz="488950">
            <a:lnSpc>
              <a:spcPct val="90000"/>
            </a:lnSpc>
            <a:spcBef>
              <a:spcPct val="0"/>
            </a:spcBef>
            <a:spcAft>
              <a:spcPct val="35000"/>
            </a:spcAft>
            <a:buNone/>
          </a:pPr>
          <a:r>
            <a:rPr lang="en-IN" sz="1100" b="1" kern="1200" dirty="0">
              <a:latin typeface="+mn-lt"/>
            </a:rPr>
            <a:t>Seaborn</a:t>
          </a:r>
          <a:endParaRPr lang="en-IN" sz="900" b="1" kern="1200" dirty="0">
            <a:latin typeface="+mn-lt"/>
          </a:endParaRPr>
        </a:p>
        <a:p>
          <a:pPr marL="57150" lvl="1" indent="-57150" algn="l" defTabSz="400050">
            <a:lnSpc>
              <a:spcPct val="90000"/>
            </a:lnSpc>
            <a:spcBef>
              <a:spcPct val="0"/>
            </a:spcBef>
            <a:spcAft>
              <a:spcPct val="15000"/>
            </a:spcAft>
            <a:buChar char="•"/>
          </a:pPr>
          <a:r>
            <a:rPr lang="en-US" sz="900" b="0" i="0" kern="1200" dirty="0">
              <a:latin typeface="+mn-lt"/>
            </a:rPr>
            <a:t>Data visualization library based on matplotlib.</a:t>
          </a:r>
          <a:endParaRPr lang="en-IN" sz="900" kern="1200" dirty="0">
            <a:latin typeface="+mn-lt"/>
          </a:endParaRPr>
        </a:p>
        <a:p>
          <a:pPr marL="57150" lvl="1" indent="-57150" algn="l" defTabSz="400050">
            <a:lnSpc>
              <a:spcPct val="90000"/>
            </a:lnSpc>
            <a:spcBef>
              <a:spcPct val="0"/>
            </a:spcBef>
            <a:spcAft>
              <a:spcPct val="15000"/>
            </a:spcAft>
            <a:buChar char="•"/>
          </a:pPr>
          <a:r>
            <a:rPr lang="en-US" sz="900" b="0" i="0" kern="1200" dirty="0"/>
            <a:t>Drawing attractive and informative statistical graphics.</a:t>
          </a:r>
          <a:endParaRPr lang="en-IN" sz="900" kern="1200" dirty="0">
            <a:latin typeface="+mn-lt"/>
          </a:endParaRPr>
        </a:p>
      </dsp:txBody>
      <dsp:txXfrm>
        <a:off x="961653" y="2190982"/>
        <a:ext cx="2522695" cy="788342"/>
      </dsp:txXfrm>
    </dsp:sp>
    <dsp:sp modelId="{DBA32A6F-E3A5-489A-B386-0FA74B1F6E57}">
      <dsp:nvSpPr>
        <dsp:cNvPr id="0" name=""/>
        <dsp:cNvSpPr/>
      </dsp:nvSpPr>
      <dsp:spPr>
        <a:xfrm>
          <a:off x="856541" y="2077110"/>
          <a:ext cx="551839" cy="827759"/>
        </a:xfrm>
        <a:prstGeom prst="roundRect">
          <a:avLst/>
        </a:prstGeom>
        <a:blipFill dpi="0" rotWithShape="1">
          <a:blip xmlns:r="http://schemas.openxmlformats.org/officeDocument/2006/relationships" r:embed="rId6" cstate="print">
            <a:extLst>
              <a:ext uri="{28A0092B-C50C-407E-A947-70E740481C1C}">
                <a14:useLocalDpi xmlns:a14="http://schemas.microsoft.com/office/drawing/2010/main"/>
              </a:ext>
            </a:extLst>
          </a:blip>
          <a:srcRect/>
          <a:stretch>
            <a:fillRect t="16557" b="16557"/>
          </a:stretch>
        </a:blipFill>
        <a:ln>
          <a:noFill/>
        </a:ln>
        <a:effectLst/>
      </dsp:spPr>
      <dsp:style>
        <a:lnRef idx="0">
          <a:scrgbClr r="0" g="0" b="0"/>
        </a:lnRef>
        <a:fillRef idx="1">
          <a:scrgbClr r="0" g="0" b="0"/>
        </a:fillRef>
        <a:effectRef idx="2">
          <a:scrgbClr r="0" g="0" b="0"/>
        </a:effectRef>
        <a:fontRef idx="minor"/>
      </dsp:style>
    </dsp:sp>
    <dsp:sp modelId="{F98609A1-BB5F-49C7-BD44-09AD817E6068}">
      <dsp:nvSpPr>
        <dsp:cNvPr id="0" name=""/>
        <dsp:cNvSpPr/>
      </dsp:nvSpPr>
      <dsp:spPr>
        <a:xfrm>
          <a:off x="3739480" y="2190982"/>
          <a:ext cx="2522695" cy="788342"/>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533971" tIns="41910" rIns="41910" bIns="41910" numCol="1" spcCol="1270" anchor="t" anchorCtr="0">
          <a:noAutofit/>
        </a:bodyPr>
        <a:lstStyle/>
        <a:p>
          <a:pPr marL="0" lvl="0" indent="0" algn="l" defTabSz="488950">
            <a:lnSpc>
              <a:spcPct val="90000"/>
            </a:lnSpc>
            <a:spcBef>
              <a:spcPct val="0"/>
            </a:spcBef>
            <a:spcAft>
              <a:spcPct val="35000"/>
            </a:spcAft>
            <a:buNone/>
          </a:pPr>
          <a:r>
            <a:rPr lang="en-IN" sz="1100" b="1" kern="1200" dirty="0">
              <a:latin typeface="+mj-lt"/>
            </a:rPr>
            <a:t>Scikit-learn</a:t>
          </a:r>
          <a:endParaRPr lang="en-IN" sz="900" b="1" kern="1200" dirty="0">
            <a:latin typeface="+mj-lt"/>
          </a:endParaRPr>
        </a:p>
        <a:p>
          <a:pPr marL="57150" lvl="1" indent="-57150" algn="l" defTabSz="400050">
            <a:lnSpc>
              <a:spcPct val="90000"/>
            </a:lnSpc>
            <a:spcBef>
              <a:spcPct val="0"/>
            </a:spcBef>
            <a:spcAft>
              <a:spcPct val="15000"/>
            </a:spcAft>
            <a:buFont typeface="Arial" panose="020B0604020202020204" pitchFamily="34" charset="0"/>
            <a:buChar char="•"/>
          </a:pPr>
          <a:r>
            <a:rPr lang="en-US" sz="900" b="0" i="0" kern="1200" dirty="0"/>
            <a:t>Simple and efficient tools for predictive data analysis</a:t>
          </a:r>
          <a:endParaRPr lang="en-IN" sz="900" b="1" kern="1200" dirty="0">
            <a:latin typeface="+mj-lt"/>
          </a:endParaRPr>
        </a:p>
        <a:p>
          <a:pPr marL="57150" lvl="1" indent="-57150" algn="l" defTabSz="400050">
            <a:lnSpc>
              <a:spcPct val="90000"/>
            </a:lnSpc>
            <a:spcBef>
              <a:spcPct val="0"/>
            </a:spcBef>
            <a:spcAft>
              <a:spcPct val="15000"/>
            </a:spcAft>
            <a:buFont typeface="Arial" panose="020B0604020202020204" pitchFamily="34" charset="0"/>
            <a:buChar char="•"/>
          </a:pPr>
          <a:r>
            <a:rPr lang="en-US" sz="900" b="0" i="0" kern="1200" dirty="0"/>
            <a:t>Accessible to everybody, and reusable in various contexts.</a:t>
          </a:r>
          <a:endParaRPr lang="en-IN" sz="900" b="1" kern="1200" dirty="0">
            <a:latin typeface="+mj-lt"/>
          </a:endParaRPr>
        </a:p>
      </dsp:txBody>
      <dsp:txXfrm>
        <a:off x="3739480" y="2190982"/>
        <a:ext cx="2522695" cy="788342"/>
      </dsp:txXfrm>
    </dsp:sp>
    <dsp:sp modelId="{0EDB5C3D-15E9-41D6-B4E3-43005FAE45B8}">
      <dsp:nvSpPr>
        <dsp:cNvPr id="0" name=""/>
        <dsp:cNvSpPr/>
      </dsp:nvSpPr>
      <dsp:spPr>
        <a:xfrm>
          <a:off x="3634368" y="2077110"/>
          <a:ext cx="551839" cy="827759"/>
        </a:xfrm>
        <a:prstGeom prst="rect">
          <a:avLst/>
        </a:prstGeom>
        <a:blipFill dpi="0" rotWithShape="1">
          <a:blip xmlns:r="http://schemas.openxmlformats.org/officeDocument/2006/relationships" r:embed="rId7" cstate="print">
            <a:extLst>
              <a:ext uri="{28A0092B-C50C-407E-A947-70E740481C1C}">
                <a14:useLocalDpi xmlns:a14="http://schemas.microsoft.com/office/drawing/2010/main"/>
              </a:ext>
            </a:extLst>
          </a:blip>
          <a:srcRect/>
          <a:stretch>
            <a:fillRect t="32055" b="32055"/>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8365FC8-C57A-437B-A8EB-8970A38CDD3A}">
      <dsp:nvSpPr>
        <dsp:cNvPr id="0" name=""/>
        <dsp:cNvSpPr/>
      </dsp:nvSpPr>
      <dsp:spPr>
        <a:xfrm>
          <a:off x="961653" y="3183417"/>
          <a:ext cx="2522695" cy="788342"/>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533971" tIns="41910" rIns="41910" bIns="41910" numCol="1" spcCol="1270" anchor="t" anchorCtr="0">
          <a:noAutofit/>
        </a:bodyPr>
        <a:lstStyle/>
        <a:p>
          <a:pPr marL="0" lvl="0" indent="0" algn="l" defTabSz="466725">
            <a:lnSpc>
              <a:spcPct val="90000"/>
            </a:lnSpc>
            <a:spcBef>
              <a:spcPct val="0"/>
            </a:spcBef>
            <a:spcAft>
              <a:spcPct val="35000"/>
            </a:spcAft>
            <a:buNone/>
          </a:pPr>
          <a:r>
            <a:rPr lang="en-IN" sz="1050" b="1" kern="1200" dirty="0">
              <a:latin typeface="+mj-lt"/>
            </a:rPr>
            <a:t>NLTK</a:t>
          </a:r>
          <a:endParaRPr lang="en-IN" sz="900" b="1" kern="1200" dirty="0">
            <a:latin typeface="+mj-lt"/>
          </a:endParaRPr>
        </a:p>
        <a:p>
          <a:pPr marL="57150" lvl="1" indent="-57150" algn="l" defTabSz="400050">
            <a:lnSpc>
              <a:spcPct val="90000"/>
            </a:lnSpc>
            <a:spcBef>
              <a:spcPct val="0"/>
            </a:spcBef>
            <a:spcAft>
              <a:spcPct val="15000"/>
            </a:spcAft>
            <a:buChar char="•"/>
          </a:pPr>
          <a:r>
            <a:rPr lang="en-US" sz="900" kern="1200" dirty="0"/>
            <a:t>Library to work with human language data.</a:t>
          </a:r>
          <a:endParaRPr lang="en-IN" sz="900" kern="1200" dirty="0"/>
        </a:p>
        <a:p>
          <a:pPr marL="57150" lvl="1" indent="-57150" algn="l" defTabSz="400050">
            <a:lnSpc>
              <a:spcPct val="90000"/>
            </a:lnSpc>
            <a:spcBef>
              <a:spcPct val="0"/>
            </a:spcBef>
            <a:spcAft>
              <a:spcPct val="15000"/>
            </a:spcAft>
            <a:buChar char="•"/>
          </a:pPr>
          <a:r>
            <a:rPr lang="en-IN" sz="900" b="0" i="0" kern="1200" dirty="0"/>
            <a:t>provides easy-to-use interfaces such as Word-Net.</a:t>
          </a:r>
          <a:endParaRPr lang="en-IN" sz="900" kern="1200" dirty="0"/>
        </a:p>
      </dsp:txBody>
      <dsp:txXfrm>
        <a:off x="961653" y="3183417"/>
        <a:ext cx="2522695" cy="788342"/>
      </dsp:txXfrm>
    </dsp:sp>
    <dsp:sp modelId="{7C840D18-E59F-4C9A-AD03-FC53A18DC7A5}">
      <dsp:nvSpPr>
        <dsp:cNvPr id="0" name=""/>
        <dsp:cNvSpPr/>
      </dsp:nvSpPr>
      <dsp:spPr>
        <a:xfrm>
          <a:off x="856541" y="3069546"/>
          <a:ext cx="551839" cy="827759"/>
        </a:xfrm>
        <a:prstGeom prst="rect">
          <a:avLst/>
        </a:prstGeom>
        <a:blipFill dpi="0" rotWithShape="1">
          <a:blip xmlns:r="http://schemas.openxmlformats.org/officeDocument/2006/relationships" r:embed="rId8" cstate="screen">
            <a:extLst>
              <a:ext uri="{28A0092B-C50C-407E-A947-70E740481C1C}">
                <a14:useLocalDpi xmlns:a14="http://schemas.microsoft.com/office/drawing/2010/main"/>
              </a:ext>
            </a:extLst>
          </a:blip>
          <a:srcRect/>
          <a:stretch>
            <a:fillRect t="13739" b="13739"/>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45AD4A8-A703-442D-B16C-0315B086DA63}">
      <dsp:nvSpPr>
        <dsp:cNvPr id="0" name=""/>
        <dsp:cNvSpPr/>
      </dsp:nvSpPr>
      <dsp:spPr>
        <a:xfrm>
          <a:off x="3739480" y="3183417"/>
          <a:ext cx="2522695" cy="788342"/>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533971" tIns="41910" rIns="41910" bIns="41910" numCol="1" spcCol="1270" anchor="t" anchorCtr="0">
          <a:noAutofit/>
        </a:bodyPr>
        <a:lstStyle/>
        <a:p>
          <a:pPr marL="0" lvl="0" indent="0" algn="l" defTabSz="488950">
            <a:lnSpc>
              <a:spcPct val="90000"/>
            </a:lnSpc>
            <a:spcBef>
              <a:spcPct val="0"/>
            </a:spcBef>
            <a:spcAft>
              <a:spcPct val="35000"/>
            </a:spcAft>
            <a:buNone/>
          </a:pPr>
          <a:r>
            <a:rPr lang="en-IN" sz="1100" b="1" kern="1200" dirty="0">
              <a:latin typeface="+mj-lt"/>
            </a:rPr>
            <a:t>Kaggle</a:t>
          </a:r>
          <a:endParaRPr lang="en-IN" sz="900" b="1" kern="1200" dirty="0">
            <a:latin typeface="+mj-lt"/>
          </a:endParaRPr>
        </a:p>
        <a:p>
          <a:pPr marL="57150" lvl="1" indent="-57150" algn="l" defTabSz="400050">
            <a:lnSpc>
              <a:spcPct val="90000"/>
            </a:lnSpc>
            <a:spcBef>
              <a:spcPct val="0"/>
            </a:spcBef>
            <a:spcAft>
              <a:spcPct val="15000"/>
            </a:spcAft>
            <a:buChar char="•"/>
          </a:pPr>
          <a:r>
            <a:rPr lang="en-US" sz="900" b="0" i="0" kern="1200" dirty="0"/>
            <a:t>Kaggle, a subsidiary of Google LLC, is an online community of data scientists and machine learning practitioners. .</a:t>
          </a:r>
          <a:endParaRPr lang="en-IN" sz="900" kern="1200" dirty="0"/>
        </a:p>
      </dsp:txBody>
      <dsp:txXfrm>
        <a:off x="3739480" y="3183417"/>
        <a:ext cx="2522695" cy="788342"/>
      </dsp:txXfrm>
    </dsp:sp>
    <dsp:sp modelId="{77755A07-9E19-4776-BA66-9D277B42496D}">
      <dsp:nvSpPr>
        <dsp:cNvPr id="0" name=""/>
        <dsp:cNvSpPr/>
      </dsp:nvSpPr>
      <dsp:spPr>
        <a:xfrm>
          <a:off x="3634368" y="3069546"/>
          <a:ext cx="551839" cy="827759"/>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25000" r="-25000"/>
          </a:stretch>
        </a:blipFill>
        <a:ln>
          <a:noFill/>
        </a:ln>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36C17-7C15-4B24-9C3A-E235A709A3F9}">
      <dsp:nvSpPr>
        <dsp:cNvPr id="0" name=""/>
        <dsp:cNvSpPr/>
      </dsp:nvSpPr>
      <dsp:spPr>
        <a:xfrm>
          <a:off x="52546" y="748308"/>
          <a:ext cx="1801506" cy="1801511"/>
        </a:xfrm>
        <a:prstGeom prst="ellipse">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E55D3-2B17-4A84-BDB9-6E1BBD985ABB}">
      <dsp:nvSpPr>
        <dsp:cNvPr id="0" name=""/>
        <dsp:cNvSpPr/>
      </dsp:nvSpPr>
      <dsp:spPr>
        <a:xfrm>
          <a:off x="1200" y="2457147"/>
          <a:ext cx="1904199" cy="706458"/>
        </a:xfrm>
        <a:prstGeom prst="ellipse">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latin typeface="+mj-lt"/>
            </a:rPr>
            <a:t>Aditi Kushwaha</a:t>
          </a:r>
        </a:p>
        <a:p>
          <a:pPr marL="57150" lvl="1" indent="-57150" algn="ctr" defTabSz="400050">
            <a:lnSpc>
              <a:spcPct val="90000"/>
            </a:lnSpc>
            <a:spcBef>
              <a:spcPct val="0"/>
            </a:spcBef>
            <a:spcAft>
              <a:spcPct val="15000"/>
            </a:spcAft>
            <a:buChar char="•"/>
          </a:pPr>
          <a:r>
            <a:rPr lang="en-IN" sz="900" kern="1200" dirty="0">
              <a:latin typeface="+mj-lt"/>
            </a:rPr>
            <a:t>Content Manager</a:t>
          </a:r>
        </a:p>
      </dsp:txBody>
      <dsp:txXfrm>
        <a:off x="280063" y="2560605"/>
        <a:ext cx="1346473" cy="499542"/>
      </dsp:txXfrm>
    </dsp:sp>
    <dsp:sp modelId="{FAD35ED2-2FD3-4FFD-91B6-0CFDE0F9C67D}">
      <dsp:nvSpPr>
        <dsp:cNvPr id="0" name=""/>
        <dsp:cNvSpPr/>
      </dsp:nvSpPr>
      <dsp:spPr>
        <a:xfrm>
          <a:off x="2147246" y="758069"/>
          <a:ext cx="1801506" cy="1801511"/>
        </a:xfrm>
        <a:prstGeom prst="ellipse">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A68AA6-B821-49BC-9351-CAB0DEEA5878}">
      <dsp:nvSpPr>
        <dsp:cNvPr id="0" name=""/>
        <dsp:cNvSpPr/>
      </dsp:nvSpPr>
      <dsp:spPr>
        <a:xfrm>
          <a:off x="2095900" y="2457147"/>
          <a:ext cx="1904199" cy="706458"/>
        </a:xfrm>
        <a:prstGeom prst="ellipse">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latin typeface="+mj-lt"/>
            </a:rPr>
            <a:t>Akshay Singh</a:t>
          </a:r>
        </a:p>
        <a:p>
          <a:pPr marL="57150" lvl="1" indent="-57150" algn="ctr" defTabSz="400050">
            <a:lnSpc>
              <a:spcPct val="90000"/>
            </a:lnSpc>
            <a:spcBef>
              <a:spcPct val="0"/>
            </a:spcBef>
            <a:spcAft>
              <a:spcPct val="15000"/>
            </a:spcAft>
            <a:buChar char="•"/>
          </a:pPr>
          <a:r>
            <a:rPr lang="en-IN" sz="900" kern="1200" dirty="0">
              <a:latin typeface="+mj-lt"/>
            </a:rPr>
            <a:t>Lead Developer</a:t>
          </a:r>
        </a:p>
      </dsp:txBody>
      <dsp:txXfrm>
        <a:off x="2374763" y="2560605"/>
        <a:ext cx="1346473" cy="499542"/>
      </dsp:txXfrm>
    </dsp:sp>
    <dsp:sp modelId="{2F0BAAA7-C4C3-4EB4-9AF4-518A4F5F283D}">
      <dsp:nvSpPr>
        <dsp:cNvPr id="0" name=""/>
        <dsp:cNvSpPr/>
      </dsp:nvSpPr>
      <dsp:spPr>
        <a:xfrm>
          <a:off x="4264073" y="758069"/>
          <a:ext cx="1801506" cy="1801511"/>
        </a:xfrm>
        <a:prstGeom prst="ellipse">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56126C-341A-4691-901E-97EC8D2CC739}">
      <dsp:nvSpPr>
        <dsp:cNvPr id="0" name=""/>
        <dsp:cNvSpPr/>
      </dsp:nvSpPr>
      <dsp:spPr>
        <a:xfrm>
          <a:off x="4190599" y="2457147"/>
          <a:ext cx="1904199" cy="706458"/>
        </a:xfrm>
        <a:prstGeom prst="ellipse">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latin typeface="+mj-lt"/>
            </a:rPr>
            <a:t>Akash Singh</a:t>
          </a:r>
        </a:p>
        <a:p>
          <a:pPr marL="57150" lvl="1" indent="-57150" algn="ctr" defTabSz="444500">
            <a:lnSpc>
              <a:spcPct val="90000"/>
            </a:lnSpc>
            <a:spcBef>
              <a:spcPct val="0"/>
            </a:spcBef>
            <a:spcAft>
              <a:spcPct val="15000"/>
            </a:spcAft>
            <a:buChar char="•"/>
          </a:pPr>
          <a:r>
            <a:rPr lang="en-IN" sz="1000" kern="1200" dirty="0">
              <a:latin typeface="+mj-lt"/>
            </a:rPr>
            <a:t>Developer</a:t>
          </a:r>
        </a:p>
      </dsp:txBody>
      <dsp:txXfrm>
        <a:off x="4469462" y="2560605"/>
        <a:ext cx="1346473" cy="499542"/>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E799A4-55C2-4E6D-9D10-770C872317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7BCF248-FF7E-41CA-B808-244C109C14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A71EF0-B7E9-48CC-ACC6-01BA115C4967}" type="datetimeFigureOut">
              <a:rPr lang="en-IN" smtClean="0"/>
              <a:t>14-01-2021</a:t>
            </a:fld>
            <a:endParaRPr lang="en-IN"/>
          </a:p>
        </p:txBody>
      </p:sp>
      <p:sp>
        <p:nvSpPr>
          <p:cNvPr id="4" name="Footer Placeholder 3">
            <a:extLst>
              <a:ext uri="{FF2B5EF4-FFF2-40B4-BE49-F238E27FC236}">
                <a16:creationId xmlns:a16="http://schemas.microsoft.com/office/drawing/2014/main" id="{D3D0D8EF-1776-4541-AFF7-F5C5EF36BD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5237B7A-2777-46EB-A7DC-61F9B34FB2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F6D147-8C88-4C56-8A1A-2E506AA778C1}" type="slidenum">
              <a:rPr lang="en-IN" smtClean="0"/>
              <a:t>‹#›</a:t>
            </a:fld>
            <a:endParaRPr lang="en-IN"/>
          </a:p>
        </p:txBody>
      </p:sp>
    </p:spTree>
    <p:extLst>
      <p:ext uri="{BB962C8B-B14F-4D97-AF65-F5344CB8AC3E}">
        <p14:creationId xmlns:p14="http://schemas.microsoft.com/office/powerpoint/2010/main" val="3635505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592437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00000"/>
              </a:lnSpc>
              <a:spcBef>
                <a:spcPts val="1200"/>
              </a:spcBef>
              <a:buNone/>
            </a:pPr>
            <a:endParaRPr lang="en-IN" sz="1800" u="none" kern="150" dirty="0">
              <a:effectLst/>
              <a:latin typeface="Liberation Serif"/>
              <a:ea typeface="Noto Serif CJK SC"/>
              <a:cs typeface="Lohit Devanagari"/>
            </a:endParaRPr>
          </a:p>
        </p:txBody>
      </p:sp>
    </p:spTree>
    <p:extLst>
      <p:ext uri="{BB962C8B-B14F-4D97-AF65-F5344CB8AC3E}">
        <p14:creationId xmlns:p14="http://schemas.microsoft.com/office/powerpoint/2010/main" val="3602596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644945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1787937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1926692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7734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graph</a:t>
            </a:r>
          </a:p>
          <a:p>
            <a:endParaRPr lang="en-IN" dirty="0"/>
          </a:p>
        </p:txBody>
      </p:sp>
    </p:spTree>
    <p:extLst>
      <p:ext uri="{BB962C8B-B14F-4D97-AF65-F5344CB8AC3E}">
        <p14:creationId xmlns:p14="http://schemas.microsoft.com/office/powerpoint/2010/main" val="1211067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sigmoid function</a:t>
            </a:r>
            <a:endParaRPr lang="en-IN" dirty="0"/>
          </a:p>
        </p:txBody>
      </p:sp>
    </p:spTree>
    <p:extLst>
      <p:ext uri="{BB962C8B-B14F-4D97-AF65-F5344CB8AC3E}">
        <p14:creationId xmlns:p14="http://schemas.microsoft.com/office/powerpoint/2010/main" val="1232944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Train and split</a:t>
            </a:r>
            <a:endParaRPr lang="en-IN" dirty="0"/>
          </a:p>
        </p:txBody>
      </p:sp>
    </p:spTree>
    <p:extLst>
      <p:ext uri="{BB962C8B-B14F-4D97-AF65-F5344CB8AC3E}">
        <p14:creationId xmlns:p14="http://schemas.microsoft.com/office/powerpoint/2010/main" val="43070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Model training</a:t>
            </a:r>
            <a:endParaRPr lang="en-IN" dirty="0"/>
          </a:p>
        </p:txBody>
      </p:sp>
    </p:spTree>
    <p:extLst>
      <p:ext uri="{BB962C8B-B14F-4D97-AF65-F5344CB8AC3E}">
        <p14:creationId xmlns:p14="http://schemas.microsoft.com/office/powerpoint/2010/main" val="50695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85743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953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78030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210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566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10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554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3256372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612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236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289213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610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800" kern="150" dirty="0">
              <a:effectLst/>
              <a:latin typeface="Liberation Serif"/>
              <a:ea typeface="Noto Serif CJK SC"/>
              <a:cs typeface="Lohit Devanagari"/>
            </a:endParaRPr>
          </a:p>
        </p:txBody>
      </p:sp>
    </p:spTree>
    <p:extLst>
      <p:ext uri="{BB962C8B-B14F-4D97-AF65-F5344CB8AC3E}">
        <p14:creationId xmlns:p14="http://schemas.microsoft.com/office/powerpoint/2010/main" val="1243896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0550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Ref idx="1001">
        <a:schemeClr val="bg1"/>
      </p:bgRef>
    </p:bg>
    <p:spTree>
      <p:nvGrpSpPr>
        <p:cNvPr id="1" name="Shape 9"/>
        <p:cNvGrpSpPr/>
        <p:nvPr/>
      </p:nvGrpSpPr>
      <p:grpSpPr>
        <a:xfrm>
          <a:off x="0" y="0"/>
          <a:ext cx="0" cy="0"/>
          <a:chOff x="0" y="0"/>
          <a:chExt cx="0" cy="0"/>
        </a:xfrm>
      </p:grpSpPr>
      <p:sp>
        <p:nvSpPr>
          <p:cNvPr id="10" name="Google Shape;10;p2"/>
          <p:cNvSpPr/>
          <p:nvPr/>
        </p:nvSpPr>
        <p:spPr>
          <a:xfrm>
            <a:off x="1592400" y="-407850"/>
            <a:ext cx="5959200" cy="59592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01210" y="175873"/>
            <a:ext cx="2451351" cy="2451351"/>
            <a:chOff x="6680825" y="2549350"/>
            <a:chExt cx="1539600" cy="1539600"/>
          </a:xfrm>
        </p:grpSpPr>
        <p:sp>
          <p:nvSpPr>
            <p:cNvPr id="12" name="Google Shape;12;p2"/>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427669" y="2502633"/>
            <a:ext cx="2324700" cy="2324700"/>
            <a:chOff x="-474900" y="321200"/>
            <a:chExt cx="2324700" cy="2324700"/>
          </a:xfrm>
        </p:grpSpPr>
        <p:sp>
          <p:nvSpPr>
            <p:cNvPr id="16" name="Google Shape;16;p2"/>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txBox="1">
            <a:spLocks noGrp="1"/>
          </p:cNvSpPr>
          <p:nvPr>
            <p:ph type="ctrTitle"/>
          </p:nvPr>
        </p:nvSpPr>
        <p:spPr>
          <a:xfrm>
            <a:off x="2211600" y="1991850"/>
            <a:ext cx="4720800" cy="1159800"/>
          </a:xfrm>
          <a:prstGeom prst="rect">
            <a:avLst/>
          </a:prstGeom>
          <a:effectLst>
            <a:outerShdw blurRad="85725" dist="19050" dir="5400000" algn="bl" rotWithShape="0">
              <a:srgbClr val="000000">
                <a:alpha val="10000"/>
              </a:srgbClr>
            </a:outerShdw>
          </a:effectLst>
        </p:spPr>
        <p:txBody>
          <a:bodyPr spcFirstLastPara="1" wrap="square" lIns="91425" tIns="91425" rIns="91425" bIns="91425" anchor="ctr" anchorCtr="0">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a:endParaRPr dirty="0"/>
          </a:p>
        </p:txBody>
      </p:sp>
    </p:spTree>
  </p:cSld>
  <p:clrMapOvr>
    <a:overrideClrMapping bg1="lt1" tx1="dk1" bg2="lt2" tx2="dk2" accent1="accent1" accent2="accent2" accent3="accent3" accent4="accent4" accent5="accent5" accent6="accent6" hlink="hlink" folHlink="folHlink"/>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105"/>
        <p:cNvGrpSpPr/>
        <p:nvPr/>
      </p:nvGrpSpPr>
      <p:grpSpPr>
        <a:xfrm>
          <a:off x="0" y="0"/>
          <a:ext cx="0" cy="0"/>
          <a:chOff x="0" y="0"/>
          <a:chExt cx="0" cy="0"/>
        </a:xfrm>
      </p:grpSpPr>
      <p:sp>
        <p:nvSpPr>
          <p:cNvPr id="113" name="Google Shape;113;p10"/>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3986441"/>
      </p:ext>
    </p:extLst>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105"/>
        <p:cNvGrpSpPr/>
        <p:nvPr/>
      </p:nvGrpSpPr>
      <p:grpSpPr>
        <a:xfrm>
          <a:off x="0" y="0"/>
          <a:ext cx="0" cy="0"/>
          <a:chOff x="0" y="0"/>
          <a:chExt cx="0" cy="0"/>
        </a:xfrm>
      </p:grpSpPr>
      <p:sp>
        <p:nvSpPr>
          <p:cNvPr id="111" name="Google Shape;111;p10"/>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11" name="Freeform: Shape 10">
            <a:extLst>
              <a:ext uri="{FF2B5EF4-FFF2-40B4-BE49-F238E27FC236}">
                <a16:creationId xmlns:a16="http://schemas.microsoft.com/office/drawing/2014/main" id="{818C634E-75F9-4C70-842D-17757E91217E}"/>
              </a:ext>
            </a:extLst>
          </p:cNvPr>
          <p:cNvSpPr/>
          <p:nvPr/>
        </p:nvSpPr>
        <p:spPr>
          <a:xfrm rot="10800000">
            <a:off x="267697" y="352684"/>
            <a:ext cx="561726" cy="3040276"/>
          </a:xfrm>
          <a:custGeom>
            <a:avLst/>
            <a:gdLst>
              <a:gd name="connsiteX0" fmla="*/ 280863 w 561726"/>
              <a:gd name="connsiteY0" fmla="*/ 2567157 h 3040276"/>
              <a:gd name="connsiteX1" fmla="*/ 93813 w 561726"/>
              <a:gd name="connsiteY1" fmla="*/ 2754207 h 3040276"/>
              <a:gd name="connsiteX2" fmla="*/ 280863 w 561726"/>
              <a:gd name="connsiteY2" fmla="*/ 2941257 h 3040276"/>
              <a:gd name="connsiteX3" fmla="*/ 467913 w 561726"/>
              <a:gd name="connsiteY3" fmla="*/ 2754207 h 3040276"/>
              <a:gd name="connsiteX4" fmla="*/ 280863 w 561726"/>
              <a:gd name="connsiteY4" fmla="*/ 2567157 h 3040276"/>
              <a:gd name="connsiteX5" fmla="*/ 280863 w 561726"/>
              <a:gd name="connsiteY5" fmla="*/ 0 h 3040276"/>
              <a:gd name="connsiteX6" fmla="*/ 561726 w 561726"/>
              <a:gd name="connsiteY6" fmla="*/ 280863 h 3040276"/>
              <a:gd name="connsiteX7" fmla="*/ 561726 w 561726"/>
              <a:gd name="connsiteY7" fmla="*/ 2759413 h 3040276"/>
              <a:gd name="connsiteX8" fmla="*/ 280863 w 561726"/>
              <a:gd name="connsiteY8" fmla="*/ 3040276 h 3040276"/>
              <a:gd name="connsiteX9" fmla="*/ 0 w 561726"/>
              <a:gd name="connsiteY9" fmla="*/ 2759413 h 3040276"/>
              <a:gd name="connsiteX10" fmla="*/ 0 w 561726"/>
              <a:gd name="connsiteY10" fmla="*/ 280863 h 3040276"/>
              <a:gd name="connsiteX11" fmla="*/ 280863 w 561726"/>
              <a:gd name="connsiteY11" fmla="*/ 0 h 304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26" h="3040276">
                <a:moveTo>
                  <a:pt x="280863" y="2567157"/>
                </a:moveTo>
                <a:cubicBezTo>
                  <a:pt x="177558" y="2567157"/>
                  <a:pt x="93813" y="2650902"/>
                  <a:pt x="93813" y="2754207"/>
                </a:cubicBezTo>
                <a:cubicBezTo>
                  <a:pt x="93813" y="2857512"/>
                  <a:pt x="177558" y="2941257"/>
                  <a:pt x="280863" y="2941257"/>
                </a:cubicBezTo>
                <a:cubicBezTo>
                  <a:pt x="384168" y="2941257"/>
                  <a:pt x="467913" y="2857512"/>
                  <a:pt x="467913" y="2754207"/>
                </a:cubicBezTo>
                <a:cubicBezTo>
                  <a:pt x="467913" y="2650902"/>
                  <a:pt x="384168" y="2567157"/>
                  <a:pt x="280863" y="2567157"/>
                </a:cubicBezTo>
                <a:close/>
                <a:moveTo>
                  <a:pt x="280863" y="0"/>
                </a:moveTo>
                <a:cubicBezTo>
                  <a:pt x="435979" y="0"/>
                  <a:pt x="561726" y="125747"/>
                  <a:pt x="561726" y="280863"/>
                </a:cubicBezTo>
                <a:lnTo>
                  <a:pt x="561726" y="2759413"/>
                </a:lnTo>
                <a:cubicBezTo>
                  <a:pt x="561726" y="2914529"/>
                  <a:pt x="435979" y="3040276"/>
                  <a:pt x="280863" y="3040276"/>
                </a:cubicBezTo>
                <a:cubicBezTo>
                  <a:pt x="125747" y="3040276"/>
                  <a:pt x="0" y="2914529"/>
                  <a:pt x="0" y="2759413"/>
                </a:cubicBezTo>
                <a:lnTo>
                  <a:pt x="0" y="280863"/>
                </a:lnTo>
                <a:cubicBezTo>
                  <a:pt x="0" y="125747"/>
                  <a:pt x="125747" y="0"/>
                  <a:pt x="2808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b="1" dirty="0">
              <a:latin typeface="+mn-lt"/>
              <a:ea typeface="Poppins Light"/>
              <a:cs typeface="Poppins Light"/>
              <a:sym typeface="Poppins Light"/>
            </a:endParaRPr>
          </a:p>
        </p:txBody>
      </p:sp>
      <p:sp>
        <p:nvSpPr>
          <p:cNvPr id="5" name="Text Placeholder 4">
            <a:extLst>
              <a:ext uri="{FF2B5EF4-FFF2-40B4-BE49-F238E27FC236}">
                <a16:creationId xmlns:a16="http://schemas.microsoft.com/office/drawing/2014/main" id="{9A09D5BC-0FBF-4F15-8651-B4FDB4B88EAB}"/>
              </a:ext>
            </a:extLst>
          </p:cNvPr>
          <p:cNvSpPr>
            <a:spLocks noGrp="1"/>
          </p:cNvSpPr>
          <p:nvPr userDrawn="1">
            <p:ph type="body" sz="quarter" idx="13" hasCustomPrompt="1"/>
          </p:nvPr>
        </p:nvSpPr>
        <p:spPr>
          <a:xfrm rot="16200000">
            <a:off x="-617742" y="1861816"/>
            <a:ext cx="2332604" cy="393294"/>
          </a:xfrm>
        </p:spPr>
        <p:txBody>
          <a:bodyPr lIns="90000" rIns="90000" anchor="ctr"/>
          <a:lstStyle>
            <a:lvl1pPr algn="ctr">
              <a:spcBef>
                <a:spcPts val="0"/>
              </a:spcBef>
              <a:buNone/>
              <a:defRPr sz="1100" b="1">
                <a:solidFill>
                  <a:schemeClr val="bg1"/>
                </a:solidFill>
                <a:latin typeface="+mj-lt"/>
              </a:defRPr>
            </a:lvl1pPr>
          </a:lstStyle>
          <a:p>
            <a:pPr lvl="0"/>
            <a:r>
              <a:rPr lang="en-US" dirty="0"/>
              <a:t>CONTENT</a:t>
            </a:r>
            <a:endParaRPr lang="en-IN" dirty="0"/>
          </a:p>
        </p:txBody>
      </p:sp>
      <p:sp>
        <p:nvSpPr>
          <p:cNvPr id="7" name="Picture Placeholder 6">
            <a:extLst>
              <a:ext uri="{FF2B5EF4-FFF2-40B4-BE49-F238E27FC236}">
                <a16:creationId xmlns:a16="http://schemas.microsoft.com/office/drawing/2014/main" id="{CC86E9C0-2AA0-4FD8-8D8F-D6E8B04A53B1}"/>
              </a:ext>
            </a:extLst>
          </p:cNvPr>
          <p:cNvSpPr>
            <a:spLocks noGrp="1"/>
          </p:cNvSpPr>
          <p:nvPr>
            <p:ph type="pic" sz="quarter" idx="14"/>
          </p:nvPr>
        </p:nvSpPr>
        <p:spPr>
          <a:xfrm>
            <a:off x="1104223" y="537659"/>
            <a:ext cx="6935554" cy="4068181"/>
          </a:xfrm>
        </p:spPr>
        <p:txBody>
          <a:bodyPr/>
          <a:lstStyle/>
          <a:p>
            <a:endParaRPr lang="en-IN"/>
          </a:p>
        </p:txBody>
      </p:sp>
    </p:spTree>
    <p:extLst>
      <p:ext uri="{BB962C8B-B14F-4D97-AF65-F5344CB8AC3E}">
        <p14:creationId xmlns:p14="http://schemas.microsoft.com/office/powerpoint/2010/main" val="2789803737"/>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0000"/>
        </a:solidFill>
        <a:effectLst/>
      </p:bgPr>
    </p:bg>
    <p:spTree>
      <p:nvGrpSpPr>
        <p:cNvPr id="1" name="Shape 21"/>
        <p:cNvGrpSpPr/>
        <p:nvPr/>
      </p:nvGrpSpPr>
      <p:grpSpPr>
        <a:xfrm>
          <a:off x="0" y="0"/>
          <a:ext cx="0" cy="0"/>
          <a:chOff x="0" y="0"/>
          <a:chExt cx="0" cy="0"/>
        </a:xfrm>
      </p:grpSpPr>
      <p:sp>
        <p:nvSpPr>
          <p:cNvPr id="22" name="Google Shape;22;p3"/>
          <p:cNvSpPr/>
          <p:nvPr/>
        </p:nvSpPr>
        <p:spPr>
          <a:xfrm>
            <a:off x="1592400" y="-407850"/>
            <a:ext cx="5959200" cy="5959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a:off x="6427669" y="2502633"/>
            <a:ext cx="2324700" cy="2324700"/>
            <a:chOff x="-474900" y="321200"/>
            <a:chExt cx="2324700" cy="2324700"/>
          </a:xfrm>
        </p:grpSpPr>
        <p:sp>
          <p:nvSpPr>
            <p:cNvPr id="24" name="Google Shape;24;p3"/>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200"/>
              <a:buNone/>
              <a:defRPr sz="5200">
                <a:solidFill>
                  <a:srgbClr val="000000"/>
                </a:solidFill>
              </a:defRPr>
            </a:lvl1pPr>
            <a:lvl2pPr lvl="1" algn="ctr" rtl="0">
              <a:spcBef>
                <a:spcPts val="0"/>
              </a:spcBef>
              <a:spcAft>
                <a:spcPts val="0"/>
              </a:spcAft>
              <a:buClr>
                <a:srgbClr val="000000"/>
              </a:buClr>
              <a:buSzPts val="5200"/>
              <a:buNone/>
              <a:defRPr sz="5200">
                <a:solidFill>
                  <a:srgbClr val="000000"/>
                </a:solidFill>
              </a:defRPr>
            </a:lvl2pPr>
            <a:lvl3pPr lvl="2" algn="ctr" rtl="0">
              <a:spcBef>
                <a:spcPts val="0"/>
              </a:spcBef>
              <a:spcAft>
                <a:spcPts val="0"/>
              </a:spcAft>
              <a:buClr>
                <a:srgbClr val="000000"/>
              </a:buClr>
              <a:buSzPts val="5200"/>
              <a:buNone/>
              <a:defRPr sz="5200">
                <a:solidFill>
                  <a:srgbClr val="000000"/>
                </a:solidFill>
              </a:defRPr>
            </a:lvl3pPr>
            <a:lvl4pPr lvl="3" algn="ctr" rtl="0">
              <a:spcBef>
                <a:spcPts val="0"/>
              </a:spcBef>
              <a:spcAft>
                <a:spcPts val="0"/>
              </a:spcAft>
              <a:buClr>
                <a:srgbClr val="000000"/>
              </a:buClr>
              <a:buSzPts val="5200"/>
              <a:buNone/>
              <a:defRPr sz="5200">
                <a:solidFill>
                  <a:srgbClr val="000000"/>
                </a:solidFill>
              </a:defRPr>
            </a:lvl4pPr>
            <a:lvl5pPr lvl="4" algn="ctr" rtl="0">
              <a:spcBef>
                <a:spcPts val="0"/>
              </a:spcBef>
              <a:spcAft>
                <a:spcPts val="0"/>
              </a:spcAft>
              <a:buClr>
                <a:srgbClr val="000000"/>
              </a:buClr>
              <a:buSzPts val="5200"/>
              <a:buNone/>
              <a:defRPr sz="5200">
                <a:solidFill>
                  <a:srgbClr val="000000"/>
                </a:solidFill>
              </a:defRPr>
            </a:lvl5pPr>
            <a:lvl6pPr lvl="5" algn="ctr" rtl="0">
              <a:spcBef>
                <a:spcPts val="0"/>
              </a:spcBef>
              <a:spcAft>
                <a:spcPts val="0"/>
              </a:spcAft>
              <a:buClr>
                <a:srgbClr val="000000"/>
              </a:buClr>
              <a:buSzPts val="5200"/>
              <a:buNone/>
              <a:defRPr sz="5200">
                <a:solidFill>
                  <a:srgbClr val="000000"/>
                </a:solidFill>
              </a:defRPr>
            </a:lvl6pPr>
            <a:lvl7pPr lvl="6" algn="ctr" rtl="0">
              <a:spcBef>
                <a:spcPts val="0"/>
              </a:spcBef>
              <a:spcAft>
                <a:spcPts val="0"/>
              </a:spcAft>
              <a:buClr>
                <a:srgbClr val="000000"/>
              </a:buClr>
              <a:buSzPts val="5200"/>
              <a:buNone/>
              <a:defRPr sz="5200">
                <a:solidFill>
                  <a:srgbClr val="000000"/>
                </a:solidFill>
              </a:defRPr>
            </a:lvl7pPr>
            <a:lvl8pPr lvl="7" algn="ctr" rtl="0">
              <a:spcBef>
                <a:spcPts val="0"/>
              </a:spcBef>
              <a:spcAft>
                <a:spcPts val="0"/>
              </a:spcAft>
              <a:buClr>
                <a:srgbClr val="000000"/>
              </a:buClr>
              <a:buSzPts val="5200"/>
              <a:buNone/>
              <a:defRPr sz="5200">
                <a:solidFill>
                  <a:srgbClr val="000000"/>
                </a:solidFill>
              </a:defRPr>
            </a:lvl8pPr>
            <a:lvl9pPr lvl="8" algn="ctr" rtl="0">
              <a:spcBef>
                <a:spcPts val="0"/>
              </a:spcBef>
              <a:spcAft>
                <a:spcPts val="0"/>
              </a:spcAft>
              <a:buClr>
                <a:srgbClr val="000000"/>
              </a:buClr>
              <a:buSzPts val="5200"/>
              <a:buNone/>
              <a:defRPr sz="5200">
                <a:solidFill>
                  <a:srgbClr val="000000"/>
                </a:solidFill>
              </a:defRPr>
            </a:lvl9pPr>
          </a:lstStyle>
          <a:p>
            <a:endParaRPr/>
          </a:p>
        </p:txBody>
      </p:sp>
      <p:sp>
        <p:nvSpPr>
          <p:cNvPr id="29" name="Google Shape;29;p3"/>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None/>
              <a:defRPr sz="1400">
                <a:solidFill>
                  <a:srgbClr val="000000"/>
                </a:solidFill>
              </a:defRPr>
            </a:lvl1pPr>
            <a:lvl2pPr lvl="1" algn="ctr" rtl="0">
              <a:spcBef>
                <a:spcPts val="0"/>
              </a:spcBef>
              <a:spcAft>
                <a:spcPts val="0"/>
              </a:spcAft>
              <a:buClr>
                <a:srgbClr val="000000"/>
              </a:buClr>
              <a:buSzPts val="1400"/>
              <a:buNone/>
              <a:defRPr sz="1400">
                <a:solidFill>
                  <a:srgbClr val="000000"/>
                </a:solidFill>
              </a:defRPr>
            </a:lvl2pPr>
            <a:lvl3pPr lvl="2" algn="ctr" rtl="0">
              <a:spcBef>
                <a:spcPts val="0"/>
              </a:spcBef>
              <a:spcAft>
                <a:spcPts val="0"/>
              </a:spcAft>
              <a:buClr>
                <a:srgbClr val="000000"/>
              </a:buClr>
              <a:buSzPts val="1400"/>
              <a:buNone/>
              <a:defRPr sz="1400">
                <a:solidFill>
                  <a:srgbClr val="000000"/>
                </a:solidFill>
              </a:defRPr>
            </a:lvl3pPr>
            <a:lvl4pPr lvl="3" algn="ctr" rtl="0">
              <a:spcBef>
                <a:spcPts val="0"/>
              </a:spcBef>
              <a:spcAft>
                <a:spcPts val="0"/>
              </a:spcAft>
              <a:buClr>
                <a:srgbClr val="000000"/>
              </a:buClr>
              <a:buSzPts val="1400"/>
              <a:buNone/>
              <a:defRPr sz="1400">
                <a:solidFill>
                  <a:srgbClr val="000000"/>
                </a:solidFill>
              </a:defRPr>
            </a:lvl4pPr>
            <a:lvl5pPr lvl="4" algn="ctr" rtl="0">
              <a:spcBef>
                <a:spcPts val="0"/>
              </a:spcBef>
              <a:spcAft>
                <a:spcPts val="0"/>
              </a:spcAft>
              <a:buClr>
                <a:srgbClr val="000000"/>
              </a:buClr>
              <a:buSzPts val="1400"/>
              <a:buNone/>
              <a:defRPr sz="1400">
                <a:solidFill>
                  <a:srgbClr val="000000"/>
                </a:solidFill>
              </a:defRPr>
            </a:lvl5pPr>
            <a:lvl6pPr lvl="5" algn="ctr" rtl="0">
              <a:spcBef>
                <a:spcPts val="0"/>
              </a:spcBef>
              <a:spcAft>
                <a:spcPts val="0"/>
              </a:spcAft>
              <a:buClr>
                <a:srgbClr val="000000"/>
              </a:buClr>
              <a:buSzPts val="1400"/>
              <a:buNone/>
              <a:defRPr sz="1400">
                <a:solidFill>
                  <a:srgbClr val="000000"/>
                </a:solidFill>
              </a:defRPr>
            </a:lvl6pPr>
            <a:lvl7pPr lvl="6" algn="ctr" rtl="0">
              <a:spcBef>
                <a:spcPts val="0"/>
              </a:spcBef>
              <a:spcAft>
                <a:spcPts val="0"/>
              </a:spcAft>
              <a:buClr>
                <a:srgbClr val="000000"/>
              </a:buClr>
              <a:buSzPts val="1400"/>
              <a:buNone/>
              <a:defRPr sz="1400">
                <a:solidFill>
                  <a:srgbClr val="000000"/>
                </a:solidFill>
              </a:defRPr>
            </a:lvl7pPr>
            <a:lvl8pPr lvl="7" algn="ctr" rtl="0">
              <a:spcBef>
                <a:spcPts val="0"/>
              </a:spcBef>
              <a:spcAft>
                <a:spcPts val="0"/>
              </a:spcAft>
              <a:buClr>
                <a:srgbClr val="000000"/>
              </a:buClr>
              <a:buSzPts val="1400"/>
              <a:buNone/>
              <a:defRPr sz="1400">
                <a:solidFill>
                  <a:srgbClr val="000000"/>
                </a:solidFill>
              </a:defRPr>
            </a:lvl8pPr>
            <a:lvl9pPr lvl="8" algn="ctr" rtl="0">
              <a:spcBef>
                <a:spcPts val="0"/>
              </a:spcBef>
              <a:spcAft>
                <a:spcPts val="0"/>
              </a:spcAft>
              <a:buClr>
                <a:srgbClr val="000000"/>
              </a:buClr>
              <a:buSzPts val="1400"/>
              <a:buNone/>
              <a:defRPr sz="1400">
                <a:solidFill>
                  <a:srgbClr val="000000"/>
                </a:solidFill>
              </a:defRPr>
            </a:lvl9pPr>
          </a:lstStyle>
          <a:p>
            <a:endParaRPr/>
          </a:p>
        </p:txBody>
      </p:sp>
      <p:grpSp>
        <p:nvGrpSpPr>
          <p:cNvPr id="30" name="Google Shape;30;p3"/>
          <p:cNvGrpSpPr/>
          <p:nvPr/>
        </p:nvGrpSpPr>
        <p:grpSpPr>
          <a:xfrm>
            <a:off x="764825" y="439375"/>
            <a:ext cx="1924500" cy="1924500"/>
            <a:chOff x="6680825" y="2549350"/>
            <a:chExt cx="1539600" cy="1539600"/>
          </a:xfrm>
        </p:grpSpPr>
        <p:sp>
          <p:nvSpPr>
            <p:cNvPr id="31" name="Google Shape;31;p3"/>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grpSp>
        <p:nvGrpSpPr>
          <p:cNvPr id="35" name="Google Shape;35;p4"/>
          <p:cNvGrpSpPr/>
          <p:nvPr/>
        </p:nvGrpSpPr>
        <p:grpSpPr>
          <a:xfrm>
            <a:off x="818844" y="502333"/>
            <a:ext cx="2324700" cy="2324700"/>
            <a:chOff x="-474900" y="321200"/>
            <a:chExt cx="2324700" cy="2324700"/>
          </a:xfrm>
        </p:grpSpPr>
        <p:sp>
          <p:nvSpPr>
            <p:cNvPr id="36" name="Google Shape;36;p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4"/>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body" idx="1"/>
          </p:nvPr>
        </p:nvSpPr>
        <p:spPr>
          <a:xfrm>
            <a:off x="2385525" y="1310550"/>
            <a:ext cx="4777200" cy="3265800"/>
          </a:xfrm>
          <a:prstGeom prst="rect">
            <a:avLst/>
          </a:prstGeom>
        </p:spPr>
        <p:txBody>
          <a:bodyPr spcFirstLastPara="1" wrap="square" lIns="91425" tIns="91425" rIns="91425" bIns="91425" anchor="t" anchorCtr="0">
            <a:noAutofit/>
          </a:bodyPr>
          <a:lstStyle>
            <a:lvl1pPr marL="457200" lvl="0" indent="-393700" rtl="0">
              <a:spcBef>
                <a:spcPts val="600"/>
              </a:spcBef>
              <a:spcAft>
                <a:spcPts val="0"/>
              </a:spcAft>
              <a:buSzPts val="2600"/>
              <a:buFont typeface="Poppins"/>
              <a:buChar char="￮"/>
              <a:defRPr sz="2600" b="1">
                <a:latin typeface="Poppins"/>
                <a:ea typeface="Poppins"/>
                <a:cs typeface="Poppins"/>
                <a:sym typeface="Poppins"/>
              </a:defRPr>
            </a:lvl1pPr>
            <a:lvl2pPr marL="914400" lvl="1" indent="-393700" rtl="0">
              <a:spcBef>
                <a:spcPts val="0"/>
              </a:spcBef>
              <a:spcAft>
                <a:spcPts val="0"/>
              </a:spcAft>
              <a:buSzPts val="2600"/>
              <a:buFont typeface="Poppins"/>
              <a:buChar char="￮"/>
              <a:defRPr sz="2600" b="1">
                <a:latin typeface="Poppins"/>
                <a:ea typeface="Poppins"/>
                <a:cs typeface="Poppins"/>
                <a:sym typeface="Poppins"/>
              </a:defRPr>
            </a:lvl2pPr>
            <a:lvl3pPr marL="1371600" lvl="2" indent="-393700" rtl="0">
              <a:spcBef>
                <a:spcPts val="0"/>
              </a:spcBef>
              <a:spcAft>
                <a:spcPts val="0"/>
              </a:spcAft>
              <a:buSzPts val="2600"/>
              <a:buFont typeface="Poppins"/>
              <a:buChar char="￮"/>
              <a:defRPr sz="2600" b="1">
                <a:latin typeface="Poppins"/>
                <a:ea typeface="Poppins"/>
                <a:cs typeface="Poppins"/>
                <a:sym typeface="Poppins"/>
              </a:defRPr>
            </a:lvl3pPr>
            <a:lvl4pPr marL="1828800" lvl="3" indent="-393700" rtl="0">
              <a:spcBef>
                <a:spcPts val="0"/>
              </a:spcBef>
              <a:spcAft>
                <a:spcPts val="0"/>
              </a:spcAft>
              <a:buSzPts val="2600"/>
              <a:buFont typeface="Poppins"/>
              <a:buChar char="●"/>
              <a:defRPr sz="2600" b="1">
                <a:latin typeface="Poppins"/>
                <a:ea typeface="Poppins"/>
                <a:cs typeface="Poppins"/>
                <a:sym typeface="Poppins"/>
              </a:defRPr>
            </a:lvl4pPr>
            <a:lvl5pPr marL="2286000" lvl="4" indent="-393700" rtl="0">
              <a:spcBef>
                <a:spcPts val="0"/>
              </a:spcBef>
              <a:spcAft>
                <a:spcPts val="0"/>
              </a:spcAft>
              <a:buSzPts val="2600"/>
              <a:buFont typeface="Poppins"/>
              <a:buChar char="○"/>
              <a:defRPr sz="2600" b="1">
                <a:latin typeface="Poppins"/>
                <a:ea typeface="Poppins"/>
                <a:cs typeface="Poppins"/>
                <a:sym typeface="Poppins"/>
              </a:defRPr>
            </a:lvl5pPr>
            <a:lvl6pPr marL="2743200" lvl="5" indent="-393700" rtl="0">
              <a:spcBef>
                <a:spcPts val="0"/>
              </a:spcBef>
              <a:spcAft>
                <a:spcPts val="0"/>
              </a:spcAft>
              <a:buSzPts val="2600"/>
              <a:buFont typeface="Poppins"/>
              <a:buChar char="■"/>
              <a:defRPr sz="2600" b="1">
                <a:latin typeface="Poppins"/>
                <a:ea typeface="Poppins"/>
                <a:cs typeface="Poppins"/>
                <a:sym typeface="Poppins"/>
              </a:defRPr>
            </a:lvl6pPr>
            <a:lvl7pPr marL="3200400" lvl="6" indent="-393700" rtl="0">
              <a:spcBef>
                <a:spcPts val="0"/>
              </a:spcBef>
              <a:spcAft>
                <a:spcPts val="0"/>
              </a:spcAft>
              <a:buSzPts val="2600"/>
              <a:buFont typeface="Poppins"/>
              <a:buChar char="●"/>
              <a:defRPr sz="2600" b="1">
                <a:latin typeface="Poppins"/>
                <a:ea typeface="Poppins"/>
                <a:cs typeface="Poppins"/>
                <a:sym typeface="Poppins"/>
              </a:defRPr>
            </a:lvl7pPr>
            <a:lvl8pPr marL="3657600" lvl="7" indent="-393700" rtl="0">
              <a:spcBef>
                <a:spcPts val="0"/>
              </a:spcBef>
              <a:spcAft>
                <a:spcPts val="0"/>
              </a:spcAft>
              <a:buSzPts val="2600"/>
              <a:buFont typeface="Poppins"/>
              <a:buChar char="○"/>
              <a:defRPr sz="2600" b="1">
                <a:latin typeface="Poppins"/>
                <a:ea typeface="Poppins"/>
                <a:cs typeface="Poppins"/>
                <a:sym typeface="Poppins"/>
              </a:defRPr>
            </a:lvl8pPr>
            <a:lvl9pPr marL="4114800" lvl="8" indent="-393700">
              <a:spcBef>
                <a:spcPts val="0"/>
              </a:spcBef>
              <a:spcAft>
                <a:spcPts val="0"/>
              </a:spcAft>
              <a:buSzPts val="2600"/>
              <a:buFont typeface="Poppins"/>
              <a:buChar char="■"/>
              <a:defRPr sz="2600" b="1">
                <a:latin typeface="Poppins"/>
                <a:ea typeface="Poppins"/>
                <a:cs typeface="Poppins"/>
                <a:sym typeface="Poppins"/>
              </a:defRPr>
            </a:lvl9pPr>
          </a:lstStyle>
          <a:p>
            <a:endParaRPr/>
          </a:p>
        </p:txBody>
      </p:sp>
      <p:sp>
        <p:nvSpPr>
          <p:cNvPr id="43" name="Google Shape;43;p4"/>
          <p:cNvSpPr txBox="1"/>
          <p:nvPr/>
        </p:nvSpPr>
        <p:spPr>
          <a:xfrm>
            <a:off x="1599200" y="1326625"/>
            <a:ext cx="7641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latin typeface="Poppins"/>
                <a:ea typeface="Poppins"/>
                <a:cs typeface="Poppins"/>
                <a:sym typeface="Poppins"/>
              </a:rPr>
              <a:t>“</a:t>
            </a:r>
            <a:endParaRPr sz="7200" b="1">
              <a:latin typeface="Poppins"/>
              <a:ea typeface="Poppins"/>
              <a:cs typeface="Poppins"/>
              <a:sym typeface="Poppins"/>
            </a:endParaRPr>
          </a:p>
        </p:txBody>
      </p:sp>
      <p:sp>
        <p:nvSpPr>
          <p:cNvPr id="44" name="Google Shape;44;p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userDrawn="1">
  <p:cSld name="TITLE_AND_BODY">
    <p:spTree>
      <p:nvGrpSpPr>
        <p:cNvPr id="1" name="Shape 45"/>
        <p:cNvGrpSpPr/>
        <p:nvPr/>
      </p:nvGrpSpPr>
      <p:grpSpPr>
        <a:xfrm>
          <a:off x="0" y="0"/>
          <a:ext cx="0" cy="0"/>
          <a:chOff x="0" y="0"/>
          <a:chExt cx="0" cy="0"/>
        </a:xfrm>
      </p:grpSpPr>
      <p:sp>
        <p:nvSpPr>
          <p:cNvPr id="4" name="Isosceles Triangle 3">
            <a:extLst>
              <a:ext uri="{FF2B5EF4-FFF2-40B4-BE49-F238E27FC236}">
                <a16:creationId xmlns:a16="http://schemas.microsoft.com/office/drawing/2014/main" id="{095E8984-C7F6-4DC7-8DFE-2E333F2CBB97}"/>
              </a:ext>
            </a:extLst>
          </p:cNvPr>
          <p:cNvSpPr/>
          <p:nvPr userDrawn="1"/>
        </p:nvSpPr>
        <p:spPr>
          <a:xfrm rot="5400000">
            <a:off x="-21303" y="501696"/>
            <a:ext cx="308884" cy="266279"/>
          </a:xfrm>
          <a:prstGeom prst="triangle">
            <a:avLst/>
          </a:prstGeom>
          <a:solidFill>
            <a:schemeClr val="bg1">
              <a:lumMod val="95000"/>
            </a:schemeClr>
          </a:solidFill>
          <a:ln w="76200" cap="flat" cmpd="tri"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46" name="Google Shape;46;p5"/>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title"/>
          </p:nvPr>
        </p:nvSpPr>
        <p:spPr>
          <a:xfrm>
            <a:off x="452150" y="293285"/>
            <a:ext cx="6048857" cy="661915"/>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200">
                <a:latin typeface="+mj-lt"/>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sp>
        <p:nvSpPr>
          <p:cNvPr id="54" name="Google Shape;54;p5"/>
          <p:cNvSpPr txBox="1">
            <a:spLocks noGrp="1"/>
          </p:cNvSpPr>
          <p:nvPr>
            <p:ph type="body" idx="1" hasCustomPrompt="1"/>
          </p:nvPr>
        </p:nvSpPr>
        <p:spPr>
          <a:xfrm>
            <a:off x="250139" y="1163493"/>
            <a:ext cx="5732412" cy="3499614"/>
          </a:xfrm>
          <a:prstGeom prst="rect">
            <a:avLst/>
          </a:prstGeom>
        </p:spPr>
        <p:txBody>
          <a:bodyPr spcFirstLastPara="1" wrap="square" lIns="91425" tIns="91425" rIns="91425" bIns="91425" anchor="t" anchorCtr="0">
            <a:noAutofit/>
          </a:bodyPr>
          <a:lstStyle>
            <a:lvl1pPr marL="457200" lvl="0" indent="-330200" algn="just">
              <a:spcBef>
                <a:spcPts val="600"/>
              </a:spcBef>
              <a:spcAft>
                <a:spcPts val="600"/>
              </a:spcAft>
              <a:buClr>
                <a:schemeClr val="accent3">
                  <a:lumMod val="50000"/>
                </a:schemeClr>
              </a:buClr>
              <a:buSzPts val="1600"/>
              <a:buChar char="￮"/>
              <a:defRPr>
                <a:latin typeface="+mn-lt"/>
              </a:defRPr>
            </a:lvl1pPr>
            <a:lvl2pPr marL="914400" lvl="1" indent="-330200">
              <a:spcBef>
                <a:spcPts val="0"/>
              </a:spcBef>
              <a:spcAft>
                <a:spcPts val="0"/>
              </a:spcAft>
              <a:buClr>
                <a:schemeClr val="tx1">
                  <a:lumMod val="85000"/>
                  <a:lumOff val="15000"/>
                </a:schemeClr>
              </a:buClr>
              <a:buSzPts val="1600"/>
              <a:buChar char="￮"/>
              <a:defRPr>
                <a:latin typeface="+mn-lt"/>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r>
              <a:rPr lang="en-IN" dirty="0"/>
              <a:t>Title</a:t>
            </a:r>
          </a:p>
          <a:p>
            <a:pPr lvl="1"/>
            <a:r>
              <a:rPr lang="en-IN" dirty="0"/>
              <a:t>Sub-title</a:t>
            </a:r>
            <a:endParaRPr dirty="0"/>
          </a:p>
        </p:txBody>
      </p:sp>
      <p:sp>
        <p:nvSpPr>
          <p:cNvPr id="55" name="Google Shape;55;p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6" name="Google Shape;56;p5"/>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Picture Placeholder 5">
            <a:extLst>
              <a:ext uri="{FF2B5EF4-FFF2-40B4-BE49-F238E27FC236}">
                <a16:creationId xmlns:a16="http://schemas.microsoft.com/office/drawing/2014/main" id="{FA44CBD0-8AEC-41FF-954A-BDA8BE7FA84B}"/>
              </a:ext>
            </a:extLst>
          </p:cNvPr>
          <p:cNvSpPr>
            <a:spLocks noGrp="1"/>
          </p:cNvSpPr>
          <p:nvPr>
            <p:ph type="pic" sz="quarter" idx="13"/>
          </p:nvPr>
        </p:nvSpPr>
        <p:spPr>
          <a:xfrm>
            <a:off x="6372050" y="1054350"/>
            <a:ext cx="3034800" cy="3034800"/>
          </a:xfrm>
          <a:prstGeom prst="ellipse">
            <a:avLst/>
          </a:prstGeom>
        </p:spPr>
        <p:txBody>
          <a:bodyPr/>
          <a:lstStyle/>
          <a:p>
            <a:endParaRPr lang="en-IN" dirty="0"/>
          </a:p>
        </p:txBody>
      </p:sp>
    </p:spTree>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9"/>
        <p:cNvGrpSpPr/>
        <p:nvPr/>
      </p:nvGrpSpPr>
      <p:grpSpPr>
        <a:xfrm>
          <a:off x="0" y="0"/>
          <a:ext cx="0" cy="0"/>
          <a:chOff x="0" y="0"/>
          <a:chExt cx="0" cy="0"/>
        </a:xfrm>
      </p:grpSpPr>
      <p:grpSp>
        <p:nvGrpSpPr>
          <p:cNvPr id="70" name="Google Shape;70;p7"/>
          <p:cNvGrpSpPr/>
          <p:nvPr/>
        </p:nvGrpSpPr>
        <p:grpSpPr>
          <a:xfrm>
            <a:off x="-442731" y="337284"/>
            <a:ext cx="2324700" cy="2324700"/>
            <a:chOff x="-474900" y="321200"/>
            <a:chExt cx="2324700" cy="2324700"/>
          </a:xfrm>
        </p:grpSpPr>
        <p:sp>
          <p:nvSpPr>
            <p:cNvPr id="71" name="Google Shape;71;p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7"/>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77" name="Google Shape;77;p7"/>
          <p:cNvSpPr txBox="1">
            <a:spLocks noGrp="1"/>
          </p:cNvSpPr>
          <p:nvPr>
            <p:ph type="body" idx="1"/>
          </p:nvPr>
        </p:nvSpPr>
        <p:spPr>
          <a:xfrm>
            <a:off x="1069625" y="1958050"/>
            <a:ext cx="2236800" cy="26184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78" name="Google Shape;78;p7"/>
          <p:cNvSpPr txBox="1">
            <a:spLocks noGrp="1"/>
          </p:cNvSpPr>
          <p:nvPr>
            <p:ph type="body" idx="2"/>
          </p:nvPr>
        </p:nvSpPr>
        <p:spPr>
          <a:xfrm>
            <a:off x="3440857" y="1958050"/>
            <a:ext cx="2236800" cy="26184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79" name="Google Shape;79;p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7"/>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preserve="1" userDrawn="1">
  <p:cSld name="1_Title + 1 column">
    <p:spTree>
      <p:nvGrpSpPr>
        <p:cNvPr id="1" name="Shape 45"/>
        <p:cNvGrpSpPr/>
        <p:nvPr/>
      </p:nvGrpSpPr>
      <p:grpSpPr>
        <a:xfrm>
          <a:off x="0" y="0"/>
          <a:ext cx="0" cy="0"/>
          <a:chOff x="0" y="0"/>
          <a:chExt cx="0" cy="0"/>
        </a:xfrm>
      </p:grpSpPr>
      <p:sp>
        <p:nvSpPr>
          <p:cNvPr id="4" name="Isosceles Triangle 3">
            <a:extLst>
              <a:ext uri="{FF2B5EF4-FFF2-40B4-BE49-F238E27FC236}">
                <a16:creationId xmlns:a16="http://schemas.microsoft.com/office/drawing/2014/main" id="{095E8984-C7F6-4DC7-8DFE-2E333F2CBB97}"/>
              </a:ext>
            </a:extLst>
          </p:cNvPr>
          <p:cNvSpPr/>
          <p:nvPr userDrawn="1"/>
        </p:nvSpPr>
        <p:spPr>
          <a:xfrm rot="5400000">
            <a:off x="-21303" y="501696"/>
            <a:ext cx="308884" cy="266279"/>
          </a:xfrm>
          <a:prstGeom prst="triangle">
            <a:avLst/>
          </a:prstGeom>
          <a:solidFill>
            <a:schemeClr val="bg1">
              <a:lumMod val="95000"/>
            </a:schemeClr>
          </a:solidFill>
          <a:ln w="76200" cap="flat" cmpd="tri"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46" name="Google Shape;46;p5"/>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title"/>
          </p:nvPr>
        </p:nvSpPr>
        <p:spPr>
          <a:xfrm>
            <a:off x="452150" y="293285"/>
            <a:ext cx="6048857" cy="661915"/>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200">
                <a:latin typeface="+mj-lt"/>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sp>
        <p:nvSpPr>
          <p:cNvPr id="55" name="Google Shape;55;p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6" name="Google Shape;56;p5"/>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Picture Placeholder 5">
            <a:extLst>
              <a:ext uri="{FF2B5EF4-FFF2-40B4-BE49-F238E27FC236}">
                <a16:creationId xmlns:a16="http://schemas.microsoft.com/office/drawing/2014/main" id="{FA44CBD0-8AEC-41FF-954A-BDA8BE7FA84B}"/>
              </a:ext>
            </a:extLst>
          </p:cNvPr>
          <p:cNvSpPr>
            <a:spLocks noGrp="1"/>
          </p:cNvSpPr>
          <p:nvPr>
            <p:ph type="pic" sz="quarter" idx="13"/>
          </p:nvPr>
        </p:nvSpPr>
        <p:spPr>
          <a:xfrm>
            <a:off x="6372050" y="1054350"/>
            <a:ext cx="3034800" cy="3034800"/>
          </a:xfrm>
          <a:prstGeom prst="ellipse">
            <a:avLst/>
          </a:prstGeom>
        </p:spPr>
        <p:txBody>
          <a:bodyPr/>
          <a:lstStyle/>
          <a:p>
            <a:endParaRPr lang="en-IN" dirty="0"/>
          </a:p>
        </p:txBody>
      </p:sp>
      <p:sp>
        <p:nvSpPr>
          <p:cNvPr id="10" name="Google Shape;90;p8">
            <a:extLst>
              <a:ext uri="{FF2B5EF4-FFF2-40B4-BE49-F238E27FC236}">
                <a16:creationId xmlns:a16="http://schemas.microsoft.com/office/drawing/2014/main" id="{9619AF3A-9AC8-46F5-A3D9-E1BF40760743}"/>
              </a:ext>
            </a:extLst>
          </p:cNvPr>
          <p:cNvSpPr txBox="1">
            <a:spLocks noGrp="1"/>
          </p:cNvSpPr>
          <p:nvPr>
            <p:ph type="body" idx="1"/>
          </p:nvPr>
        </p:nvSpPr>
        <p:spPr>
          <a:xfrm>
            <a:off x="452149" y="1125426"/>
            <a:ext cx="1651713"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Clr>
                <a:schemeClr val="accent1"/>
              </a:buClr>
              <a:buSzPts val="1100"/>
              <a:buChar char="￮"/>
              <a:defRPr sz="1100">
                <a:latin typeface="+mn-lt"/>
              </a:defRPr>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dirty="0"/>
          </a:p>
        </p:txBody>
      </p:sp>
      <p:sp>
        <p:nvSpPr>
          <p:cNvPr id="11" name="Google Shape;91;p8">
            <a:extLst>
              <a:ext uri="{FF2B5EF4-FFF2-40B4-BE49-F238E27FC236}">
                <a16:creationId xmlns:a16="http://schemas.microsoft.com/office/drawing/2014/main" id="{A09487BE-6FE4-4062-A664-F18C7B8357EF}"/>
              </a:ext>
            </a:extLst>
          </p:cNvPr>
          <p:cNvSpPr txBox="1">
            <a:spLocks noGrp="1"/>
          </p:cNvSpPr>
          <p:nvPr>
            <p:ph type="body" idx="2"/>
          </p:nvPr>
        </p:nvSpPr>
        <p:spPr>
          <a:xfrm>
            <a:off x="2295062" y="1125426"/>
            <a:ext cx="1651712"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Clr>
                <a:schemeClr val="accent1"/>
              </a:buClr>
              <a:buSzPts val="1100"/>
              <a:buChar char="￮"/>
              <a:defRPr sz="1100">
                <a:latin typeface="+mn-lt"/>
              </a:defRPr>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dirty="0"/>
          </a:p>
        </p:txBody>
      </p:sp>
      <p:sp>
        <p:nvSpPr>
          <p:cNvPr id="12" name="Google Shape;92;p8">
            <a:extLst>
              <a:ext uri="{FF2B5EF4-FFF2-40B4-BE49-F238E27FC236}">
                <a16:creationId xmlns:a16="http://schemas.microsoft.com/office/drawing/2014/main" id="{0E820E3D-B9F8-445B-A74C-7B9E47063811}"/>
              </a:ext>
            </a:extLst>
          </p:cNvPr>
          <p:cNvSpPr txBox="1">
            <a:spLocks noGrp="1"/>
          </p:cNvSpPr>
          <p:nvPr>
            <p:ph type="body" idx="3"/>
          </p:nvPr>
        </p:nvSpPr>
        <p:spPr>
          <a:xfrm>
            <a:off x="4137973" y="1125426"/>
            <a:ext cx="1651711"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Clr>
                <a:schemeClr val="accent1"/>
              </a:buClr>
              <a:buSzPts val="1100"/>
              <a:buChar char="￮"/>
              <a:defRPr sz="1100">
                <a:latin typeface="+mn-lt"/>
              </a:defRPr>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dirty="0"/>
          </a:p>
        </p:txBody>
      </p:sp>
    </p:spTree>
    <p:extLst>
      <p:ext uri="{BB962C8B-B14F-4D97-AF65-F5344CB8AC3E}">
        <p14:creationId xmlns:p14="http://schemas.microsoft.com/office/powerpoint/2010/main" val="156766997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userDrawn="1">
  <p:cSld name="TITLE_AND_TWO_COLUMNS_1">
    <p:spTree>
      <p:nvGrpSpPr>
        <p:cNvPr id="1" name="Shape 82"/>
        <p:cNvGrpSpPr/>
        <p:nvPr/>
      </p:nvGrpSpPr>
      <p:grpSpPr>
        <a:xfrm>
          <a:off x="0" y="0"/>
          <a:ext cx="0" cy="0"/>
          <a:chOff x="0" y="0"/>
          <a:chExt cx="0" cy="0"/>
        </a:xfrm>
      </p:grpSpPr>
      <p:grpSp>
        <p:nvGrpSpPr>
          <p:cNvPr id="83" name="Google Shape;83;p8"/>
          <p:cNvGrpSpPr/>
          <p:nvPr/>
        </p:nvGrpSpPr>
        <p:grpSpPr>
          <a:xfrm>
            <a:off x="-442731" y="337284"/>
            <a:ext cx="2324700" cy="2324700"/>
            <a:chOff x="-474900" y="321200"/>
            <a:chExt cx="2324700" cy="2324700"/>
          </a:xfrm>
        </p:grpSpPr>
        <p:sp>
          <p:nvSpPr>
            <p:cNvPr id="84" name="Google Shape;84;p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8"/>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txBox="1">
            <a:spLocks noGrp="1"/>
          </p:cNvSpPr>
          <p:nvPr>
            <p:ph type="title"/>
          </p:nvPr>
        </p:nvSpPr>
        <p:spPr>
          <a:xfrm>
            <a:off x="457200" y="1166125"/>
            <a:ext cx="5220300" cy="683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atin typeface="+mj-lt"/>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0" name="Google Shape;90;p8"/>
          <p:cNvSpPr txBox="1">
            <a:spLocks noGrp="1"/>
          </p:cNvSpPr>
          <p:nvPr>
            <p:ph type="body" idx="1"/>
          </p:nvPr>
        </p:nvSpPr>
        <p:spPr>
          <a:xfrm>
            <a:off x="1069625"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Clr>
                <a:schemeClr val="accent1"/>
              </a:buClr>
              <a:buSzPts val="1100"/>
              <a:buChar char="￮"/>
              <a:defRPr sz="1100">
                <a:latin typeface="+mn-lt"/>
              </a:defRPr>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1" name="Google Shape;91;p8"/>
          <p:cNvSpPr txBox="1">
            <a:spLocks noGrp="1"/>
          </p:cNvSpPr>
          <p:nvPr>
            <p:ph type="body" idx="2"/>
          </p:nvPr>
        </p:nvSpPr>
        <p:spPr>
          <a:xfrm>
            <a:off x="2630936"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Clr>
                <a:schemeClr val="accent1"/>
              </a:buClr>
              <a:buSzPts val="1100"/>
              <a:buChar char="￮"/>
              <a:defRPr sz="1100">
                <a:latin typeface="+mn-lt"/>
              </a:defRPr>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2" name="Google Shape;92;p8"/>
          <p:cNvSpPr txBox="1">
            <a:spLocks noGrp="1"/>
          </p:cNvSpPr>
          <p:nvPr>
            <p:ph type="body" idx="3"/>
          </p:nvPr>
        </p:nvSpPr>
        <p:spPr>
          <a:xfrm>
            <a:off x="4192246"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Clr>
                <a:schemeClr val="accent1"/>
              </a:buClr>
              <a:buSzPts val="1100"/>
              <a:buChar char="￮"/>
              <a:defRPr sz="1100">
                <a:latin typeface="+mn-lt"/>
              </a:defRPr>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3" name="Google Shape;93;p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94" name="Google Shape;94;p8"/>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Picture Placeholder 5">
            <a:extLst>
              <a:ext uri="{FF2B5EF4-FFF2-40B4-BE49-F238E27FC236}">
                <a16:creationId xmlns:a16="http://schemas.microsoft.com/office/drawing/2014/main" id="{4D50061B-73BF-4727-A69E-43D2C59BB71A}"/>
              </a:ext>
            </a:extLst>
          </p:cNvPr>
          <p:cNvSpPr>
            <a:spLocks noGrp="1"/>
          </p:cNvSpPr>
          <p:nvPr>
            <p:ph type="pic" sz="quarter" idx="13"/>
          </p:nvPr>
        </p:nvSpPr>
        <p:spPr>
          <a:xfrm>
            <a:off x="6372050" y="1054350"/>
            <a:ext cx="3034800" cy="3034800"/>
          </a:xfrm>
          <a:prstGeom prst="ellipse">
            <a:avLst/>
          </a:prstGeom>
        </p:spPr>
        <p:txBody>
          <a:bodyPr/>
          <a:lstStyle/>
          <a:p>
            <a:endParaRPr lang="en-IN" dirty="0"/>
          </a:p>
        </p:txBody>
      </p:sp>
    </p:spTree>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grpSp>
        <p:nvGrpSpPr>
          <p:cNvPr id="97" name="Google Shape;97;p9"/>
          <p:cNvGrpSpPr/>
          <p:nvPr/>
        </p:nvGrpSpPr>
        <p:grpSpPr>
          <a:xfrm>
            <a:off x="-442731" y="337284"/>
            <a:ext cx="2324700" cy="2324700"/>
            <a:chOff x="-474900" y="321200"/>
            <a:chExt cx="2324700" cy="2324700"/>
          </a:xfrm>
        </p:grpSpPr>
        <p:sp>
          <p:nvSpPr>
            <p:cNvPr id="98" name="Google Shape;98;p9"/>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txBox="1">
            <a:spLocks noGrp="1"/>
          </p:cNvSpPr>
          <p:nvPr>
            <p:ph type="title"/>
          </p:nvPr>
        </p:nvSpPr>
        <p:spPr>
          <a:xfrm>
            <a:off x="457200" y="1166125"/>
            <a:ext cx="5220300" cy="683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atin typeface="+mj-lt"/>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sp>
        <p:nvSpPr>
          <p:cNvPr id="104" name="Google Shape;104;p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grpSp>
        <p:nvGrpSpPr>
          <p:cNvPr id="106" name="Google Shape;106;p10"/>
          <p:cNvGrpSpPr/>
          <p:nvPr/>
        </p:nvGrpSpPr>
        <p:grpSpPr>
          <a:xfrm>
            <a:off x="308378" y="3811995"/>
            <a:ext cx="1844185" cy="1844185"/>
            <a:chOff x="-474900" y="321200"/>
            <a:chExt cx="2324700" cy="2324700"/>
          </a:xfrm>
        </p:grpSpPr>
        <p:sp>
          <p:nvSpPr>
            <p:cNvPr id="107" name="Google Shape;107;p10"/>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0"/>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txBox="1">
            <a:spLocks noGrp="1"/>
          </p:cNvSpPr>
          <p:nvPr>
            <p:ph type="body" idx="1"/>
          </p:nvPr>
        </p:nvSpPr>
        <p:spPr>
          <a:xfrm>
            <a:off x="1069625" y="4406300"/>
            <a:ext cx="4608000" cy="5196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1400"/>
              <a:buNone/>
              <a:defRPr sz="1400"/>
            </a:lvl1pPr>
          </a:lstStyle>
          <a:p>
            <a:endParaRPr/>
          </a:p>
        </p:txBody>
      </p:sp>
      <p:sp>
        <p:nvSpPr>
          <p:cNvPr id="113" name="Google Shape;113;p10"/>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lvl="0" algn="ctr">
              <a:buNone/>
              <a:defRPr sz="1000" b="1">
                <a:solidFill>
                  <a:srgbClr val="FFFFFF"/>
                </a:solidFill>
                <a:latin typeface="Poppins"/>
                <a:ea typeface="Poppins"/>
                <a:cs typeface="Poppins"/>
                <a:sym typeface="Poppins"/>
              </a:defRPr>
            </a:lvl1pPr>
            <a:lvl2pPr lvl="1" algn="ctr">
              <a:buNone/>
              <a:defRPr sz="1000" b="1">
                <a:solidFill>
                  <a:srgbClr val="FFFFFF"/>
                </a:solidFill>
                <a:latin typeface="Poppins"/>
                <a:ea typeface="Poppins"/>
                <a:cs typeface="Poppins"/>
                <a:sym typeface="Poppins"/>
              </a:defRPr>
            </a:lvl2pPr>
            <a:lvl3pPr lvl="2" algn="ctr">
              <a:buNone/>
              <a:defRPr sz="1000" b="1">
                <a:solidFill>
                  <a:srgbClr val="FFFFFF"/>
                </a:solidFill>
                <a:latin typeface="Poppins"/>
                <a:ea typeface="Poppins"/>
                <a:cs typeface="Poppins"/>
                <a:sym typeface="Poppins"/>
              </a:defRPr>
            </a:lvl3pPr>
            <a:lvl4pPr lvl="3" algn="ctr">
              <a:buNone/>
              <a:defRPr sz="1000" b="1">
                <a:solidFill>
                  <a:srgbClr val="FFFFFF"/>
                </a:solidFill>
                <a:latin typeface="Poppins"/>
                <a:ea typeface="Poppins"/>
                <a:cs typeface="Poppins"/>
                <a:sym typeface="Poppins"/>
              </a:defRPr>
            </a:lvl4pPr>
            <a:lvl5pPr lvl="4" algn="ctr">
              <a:buNone/>
              <a:defRPr sz="1000" b="1">
                <a:solidFill>
                  <a:srgbClr val="FFFFFF"/>
                </a:solidFill>
                <a:latin typeface="Poppins"/>
                <a:ea typeface="Poppins"/>
                <a:cs typeface="Poppins"/>
                <a:sym typeface="Poppins"/>
              </a:defRPr>
            </a:lvl5pPr>
            <a:lvl6pPr lvl="5" algn="ctr">
              <a:buNone/>
              <a:defRPr sz="1000" b="1">
                <a:solidFill>
                  <a:srgbClr val="FFFFFF"/>
                </a:solidFill>
                <a:latin typeface="Poppins"/>
                <a:ea typeface="Poppins"/>
                <a:cs typeface="Poppins"/>
                <a:sym typeface="Poppins"/>
              </a:defRPr>
            </a:lvl6pPr>
            <a:lvl7pPr lvl="6" algn="ctr">
              <a:buNone/>
              <a:defRPr sz="1000" b="1">
                <a:solidFill>
                  <a:srgbClr val="FFFFFF"/>
                </a:solidFill>
                <a:latin typeface="Poppins"/>
                <a:ea typeface="Poppins"/>
                <a:cs typeface="Poppins"/>
                <a:sym typeface="Poppins"/>
              </a:defRPr>
            </a:lvl7pPr>
            <a:lvl8pPr lvl="7" algn="ctr">
              <a:buNone/>
              <a:defRPr sz="1000" b="1">
                <a:solidFill>
                  <a:srgbClr val="FFFFFF"/>
                </a:solidFill>
                <a:latin typeface="Poppins"/>
                <a:ea typeface="Poppins"/>
                <a:cs typeface="Poppins"/>
                <a:sym typeface="Poppins"/>
              </a:defRPr>
            </a:lvl8pPr>
            <a:lvl9pPr lvl="8" algn="ctr">
              <a:buNone/>
              <a:defRPr sz="1000" b="1">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body" idx="1"/>
          </p:nvPr>
        </p:nvSpPr>
        <p:spPr>
          <a:xfrm>
            <a:off x="1069625" y="1958050"/>
            <a:ext cx="4608300" cy="2618400"/>
          </a:xfrm>
          <a:prstGeom prst="rect">
            <a:avLst/>
          </a:prstGeom>
          <a:noFill/>
          <a:ln>
            <a:noFill/>
          </a:ln>
        </p:spPr>
        <p:txBody>
          <a:bodyPr spcFirstLastPara="1" wrap="square" lIns="91425" tIns="91425" rIns="91425" bIns="91425" anchor="t" anchorCtr="0">
            <a:noAutofit/>
          </a:bodyPr>
          <a:lstStyle>
            <a:lvl1pPr marL="457200" lvl="0" indent="-330200">
              <a:spcBef>
                <a:spcPts val="60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1pPr>
            <a:lvl2pPr marL="914400" lvl="1"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2pPr>
            <a:lvl3pPr marL="1371600" lvl="2"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3pPr>
            <a:lvl4pPr marL="1828800" lvl="3"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4pPr>
            <a:lvl5pPr marL="2286000" lvl="4"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5pPr>
            <a:lvl6pPr marL="2743200" lvl="5"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6pPr>
            <a:lvl7pPr marL="3200400" lvl="6"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7pPr>
            <a:lvl8pPr marL="3657600" lvl="7"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8pPr>
            <a:lvl9pPr marL="4114800" lvl="8"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61" r:id="rId6"/>
    <p:sldLayoutId id="2147483654" r:id="rId7"/>
    <p:sldLayoutId id="2147483655" r:id="rId8"/>
    <p:sldLayoutId id="2147483656" r:id="rId9"/>
    <p:sldLayoutId id="2147483663" r:id="rId10"/>
    <p:sldLayoutId id="2147483662" r:id="rId11"/>
  </p:sldLayoutIdLst>
  <p:transition spd="slow">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slide" Target="slide2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slide" Target="slide2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80.png"/><Relationship Id="rId5" Type="http://schemas.openxmlformats.org/officeDocument/2006/relationships/slide" Target="slide24.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00.png"/><Relationship Id="rId5" Type="http://schemas.openxmlformats.org/officeDocument/2006/relationships/slide" Target="slide25.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slide" Target="slide7.xml"/><Relationship Id="rId3" Type="http://schemas.openxmlformats.org/officeDocument/2006/relationships/image" Target="../media/image3.png"/><Relationship Id="rId21" Type="http://schemas.openxmlformats.org/officeDocument/2006/relationships/slide" Target="slide15.xml"/><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slide" Target="slide6.xml"/><Relationship Id="rId25" Type="http://schemas.openxmlformats.org/officeDocument/2006/relationships/slide" Target="slide23.xml"/><Relationship Id="rId2" Type="http://schemas.openxmlformats.org/officeDocument/2006/relationships/image" Target="../media/image2.png"/><Relationship Id="rId16" Type="http://schemas.openxmlformats.org/officeDocument/2006/relationships/slide" Target="slide5.xml"/><Relationship Id="rId20" Type="http://schemas.openxmlformats.org/officeDocument/2006/relationships/slide" Target="slide14.xml"/><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slide" Target="slide21.xml"/><Relationship Id="rId5" Type="http://schemas.openxmlformats.org/officeDocument/2006/relationships/image" Target="../media/image5.png"/><Relationship Id="rId15" Type="http://schemas.openxmlformats.org/officeDocument/2006/relationships/slide" Target="slide4.xml"/><Relationship Id="rId23" Type="http://schemas.openxmlformats.org/officeDocument/2006/relationships/slide" Target="slide20.xml"/><Relationship Id="rId10" Type="http://schemas.openxmlformats.org/officeDocument/2006/relationships/image" Target="../media/image10.png"/><Relationship Id="rId19" Type="http://schemas.openxmlformats.org/officeDocument/2006/relationships/slide" Target="slide8.xml"/><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slide" Target="slide3.xml"/><Relationship Id="rId22" Type="http://schemas.openxmlformats.org/officeDocument/2006/relationships/slide" Target="slide19.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towardsdatascience.com/natural-language-processing-nlp-for-machine-learning-d44498845d5b%20%5b4" TargetMode="Externa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hyperlink" Target="https://www.hindawi.com/journals/sp/2017/2938369/" TargetMode="External"/><Relationship Id="rId1" Type="http://schemas.openxmlformats.org/officeDocument/2006/relationships/slideLayout" Target="../slideLayouts/slideLayout11.xml"/><Relationship Id="rId6" Type="http://schemas.openxmlformats.org/officeDocument/2006/relationships/hyperlink" Target="https://towardsdatascience.com/introduction-to-logistic-regression-66248243c148%20%5b3" TargetMode="External"/><Relationship Id="rId5" Type="http://schemas.openxmlformats.org/officeDocument/2006/relationships/slide" Target="slide9.xml"/><Relationship Id="rId4" Type="http://schemas.openxmlformats.org/officeDocument/2006/relationships/hyperlink" Target="https://towardsdatascience.com/decision-trees-in-machine-learning-641b9c4e8052%20%5b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slide" Target="slide2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Shape 140"/>
        <p:cNvGrpSpPr/>
        <p:nvPr/>
      </p:nvGrpSpPr>
      <p:grpSpPr>
        <a:xfrm>
          <a:off x="0" y="0"/>
          <a:ext cx="0" cy="0"/>
          <a:chOff x="0" y="0"/>
          <a:chExt cx="0" cy="0"/>
        </a:xfrm>
      </p:grpSpPr>
      <p:sp>
        <p:nvSpPr>
          <p:cNvPr id="141" name="Google Shape;141;p14"/>
          <p:cNvSpPr txBox="1">
            <a:spLocks noGrp="1"/>
          </p:cNvSpPr>
          <p:nvPr>
            <p:ph type="ctrTitle"/>
          </p:nvPr>
        </p:nvSpPr>
        <p:spPr>
          <a:xfrm>
            <a:off x="2211600" y="1991850"/>
            <a:ext cx="4720800" cy="11598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4000" dirty="0">
                <a:effectLst>
                  <a:outerShdw blurRad="38100" dist="38100" dir="2700000" algn="tl">
                    <a:srgbClr val="000000">
                      <a:alpha val="43137"/>
                    </a:srgbClr>
                  </a:outerShdw>
                </a:effectLst>
                <a:latin typeface="+mj-lt"/>
                <a:cs typeface="Segoe UI" panose="020B0502040204020203" pitchFamily="34" charset="0"/>
              </a:rPr>
              <a:t>LOGIT AD-CLICK</a:t>
            </a:r>
            <a:endParaRPr sz="4000" dirty="0">
              <a:effectLst>
                <a:outerShdw blurRad="38100" dist="38100" dir="2700000" algn="tl">
                  <a:srgbClr val="000000">
                    <a:alpha val="43137"/>
                  </a:srgbClr>
                </a:outerShdw>
              </a:effectLst>
              <a:latin typeface="+mj-lt"/>
              <a:cs typeface="Segoe UI" panose="020B0502040204020203" pitchFamily="34" charset="0"/>
            </a:endParaRPr>
          </a:p>
        </p:txBody>
      </p:sp>
      <p:sp>
        <p:nvSpPr>
          <p:cNvPr id="2" name="TextBox 1"/>
          <p:cNvSpPr txBox="1"/>
          <p:nvPr/>
        </p:nvSpPr>
        <p:spPr>
          <a:xfrm>
            <a:off x="3765478" y="2982373"/>
            <a:ext cx="1613043" cy="338554"/>
          </a:xfrm>
          <a:prstGeom prst="rect">
            <a:avLst/>
          </a:prstGeom>
          <a:solidFill>
            <a:srgbClr val="0A0A0A"/>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sz="1600" b="1" dirty="0">
                <a:solidFill>
                  <a:schemeClr val="accent3">
                    <a:lumMod val="20000"/>
                    <a:lumOff val="80000"/>
                  </a:schemeClr>
                </a:solidFill>
                <a:latin typeface="Segoe UI" panose="020B0502040204020203" pitchFamily="34" charset="0"/>
                <a:cs typeface="Segoe UI" panose="020B0502040204020203" pitchFamily="34" charset="0"/>
              </a:rPr>
              <a:t>MINI PROJECT</a:t>
            </a:r>
            <a:endParaRPr lang="en-IN" sz="1600" b="1" dirty="0">
              <a:solidFill>
                <a:schemeClr val="accent3">
                  <a:lumMod val="20000"/>
                  <a:lumOff val="80000"/>
                </a:schemeClr>
              </a:solidFill>
              <a:latin typeface="Segoe UI" panose="020B0502040204020203" pitchFamily="34" charset="0"/>
              <a:cs typeface="Segoe UI" panose="020B0502040204020203" pitchFamily="34" charset="0"/>
            </a:endParaRPr>
          </a:p>
        </p:txBody>
      </p:sp>
      <p:grpSp>
        <p:nvGrpSpPr>
          <p:cNvPr id="9" name="Google Shape;663;p39">
            <a:extLst>
              <a:ext uri="{FF2B5EF4-FFF2-40B4-BE49-F238E27FC236}">
                <a16:creationId xmlns:a16="http://schemas.microsoft.com/office/drawing/2014/main" id="{107B3789-9996-4AFA-B986-98212E86DC88}"/>
              </a:ext>
            </a:extLst>
          </p:cNvPr>
          <p:cNvGrpSpPr/>
          <p:nvPr/>
        </p:nvGrpSpPr>
        <p:grpSpPr>
          <a:xfrm>
            <a:off x="1285030" y="1033948"/>
            <a:ext cx="881965" cy="783568"/>
            <a:chOff x="5292575" y="3681900"/>
            <a:chExt cx="420150" cy="373275"/>
          </a:xfrm>
          <a:scene3d>
            <a:camera prst="perspectiveHeroicExtremeLeftFacing"/>
            <a:lightRig rig="threePt" dir="t"/>
          </a:scene3d>
        </p:grpSpPr>
        <p:sp>
          <p:nvSpPr>
            <p:cNvPr id="10" name="Google Shape;664;p39">
              <a:extLst>
                <a:ext uri="{FF2B5EF4-FFF2-40B4-BE49-F238E27FC236}">
                  <a16:creationId xmlns:a16="http://schemas.microsoft.com/office/drawing/2014/main" id="{AAC02F61-0617-4C6A-9501-D31123582DCA}"/>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6" name="Google Shape;665;p39">
              <a:extLst>
                <a:ext uri="{FF2B5EF4-FFF2-40B4-BE49-F238E27FC236}">
                  <a16:creationId xmlns:a16="http://schemas.microsoft.com/office/drawing/2014/main" id="{1543E6D3-DEE7-48C7-B158-301B557E6D0C}"/>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7" name="Google Shape;666;p39">
              <a:extLst>
                <a:ext uri="{FF2B5EF4-FFF2-40B4-BE49-F238E27FC236}">
                  <a16:creationId xmlns:a16="http://schemas.microsoft.com/office/drawing/2014/main" id="{2D6F4881-3D6F-4406-89FB-8694105AAF26}"/>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8" name="Google Shape;667;p39">
              <a:extLst>
                <a:ext uri="{FF2B5EF4-FFF2-40B4-BE49-F238E27FC236}">
                  <a16:creationId xmlns:a16="http://schemas.microsoft.com/office/drawing/2014/main" id="{5B0150DA-8641-499E-80D5-DB094F42976F}"/>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9" name="Google Shape;668;p39">
              <a:extLst>
                <a:ext uri="{FF2B5EF4-FFF2-40B4-BE49-F238E27FC236}">
                  <a16:creationId xmlns:a16="http://schemas.microsoft.com/office/drawing/2014/main" id="{9D0C3BBA-DE27-43C5-9E46-7C296A0F82E0}"/>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20" name="Google Shape;669;p39">
              <a:extLst>
                <a:ext uri="{FF2B5EF4-FFF2-40B4-BE49-F238E27FC236}">
                  <a16:creationId xmlns:a16="http://schemas.microsoft.com/office/drawing/2014/main" id="{D125FFCB-C6D0-4B1E-BA59-4D7A8D3D0C2D}"/>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21" name="Google Shape;670;p39">
              <a:extLst>
                <a:ext uri="{FF2B5EF4-FFF2-40B4-BE49-F238E27FC236}">
                  <a16:creationId xmlns:a16="http://schemas.microsoft.com/office/drawing/2014/main" id="{6E9716AC-7C1F-4F48-B7EF-60369D756CC9}"/>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22" name="Google Shape;550;p39">
            <a:extLst>
              <a:ext uri="{FF2B5EF4-FFF2-40B4-BE49-F238E27FC236}">
                <a16:creationId xmlns:a16="http://schemas.microsoft.com/office/drawing/2014/main" id="{3BDD7F30-6425-4B3F-9A43-AFFB110708E5}"/>
              </a:ext>
            </a:extLst>
          </p:cNvPr>
          <p:cNvGrpSpPr/>
          <p:nvPr/>
        </p:nvGrpSpPr>
        <p:grpSpPr>
          <a:xfrm>
            <a:off x="7443934" y="3454192"/>
            <a:ext cx="359272" cy="376691"/>
            <a:chOff x="5961125" y="1623900"/>
            <a:chExt cx="427450" cy="448175"/>
          </a:xfrm>
        </p:grpSpPr>
        <p:sp>
          <p:nvSpPr>
            <p:cNvPr id="23" name="Google Shape;551;p39">
              <a:extLst>
                <a:ext uri="{FF2B5EF4-FFF2-40B4-BE49-F238E27FC236}">
                  <a16:creationId xmlns:a16="http://schemas.microsoft.com/office/drawing/2014/main" id="{E8C5F863-6E06-449A-AAC8-691E209DE82F}"/>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552;p39">
              <a:extLst>
                <a:ext uri="{FF2B5EF4-FFF2-40B4-BE49-F238E27FC236}">
                  <a16:creationId xmlns:a16="http://schemas.microsoft.com/office/drawing/2014/main" id="{0D664E9F-CF61-4565-A158-2586751E2774}"/>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553;p39">
              <a:extLst>
                <a:ext uri="{FF2B5EF4-FFF2-40B4-BE49-F238E27FC236}">
                  <a16:creationId xmlns:a16="http://schemas.microsoft.com/office/drawing/2014/main" id="{8626D361-EA72-4D0B-B0C6-022F190ECC2A}"/>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554;p39">
              <a:extLst>
                <a:ext uri="{FF2B5EF4-FFF2-40B4-BE49-F238E27FC236}">
                  <a16:creationId xmlns:a16="http://schemas.microsoft.com/office/drawing/2014/main" id="{639AF8E5-D0D5-417B-B44D-06FBA37CCBC2}"/>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55;p39">
              <a:extLst>
                <a:ext uri="{FF2B5EF4-FFF2-40B4-BE49-F238E27FC236}">
                  <a16:creationId xmlns:a16="http://schemas.microsoft.com/office/drawing/2014/main" id="{10BDF519-7AD1-474E-84DC-02839072519B}"/>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556;p39">
              <a:extLst>
                <a:ext uri="{FF2B5EF4-FFF2-40B4-BE49-F238E27FC236}">
                  <a16:creationId xmlns:a16="http://schemas.microsoft.com/office/drawing/2014/main" id="{EDBF3FD0-B393-4903-89EF-2E29D131F80F}"/>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557;p39">
              <a:extLst>
                <a:ext uri="{FF2B5EF4-FFF2-40B4-BE49-F238E27FC236}">
                  <a16:creationId xmlns:a16="http://schemas.microsoft.com/office/drawing/2014/main" id="{658A36BB-1C5E-41A6-90CB-009EE0B41C13}"/>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7629FD2A-375B-4B75-88FC-9CB6A1BF3CA8}"/>
              </a:ext>
            </a:extLst>
          </p:cNvPr>
          <p:cNvSpPr/>
          <p:nvPr/>
        </p:nvSpPr>
        <p:spPr>
          <a:xfrm>
            <a:off x="6372050" y="1054350"/>
            <a:ext cx="3034800" cy="303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1CC5D04-598D-446B-8EEF-FF8392476DE6}"/>
              </a:ext>
            </a:extLst>
          </p:cNvPr>
          <p:cNvSpPr>
            <a:spLocks noGrp="1"/>
          </p:cNvSpPr>
          <p:nvPr>
            <p:ph type="title"/>
          </p:nvPr>
        </p:nvSpPr>
        <p:spPr>
          <a:xfrm>
            <a:off x="452150" y="293285"/>
            <a:ext cx="6048857" cy="661915"/>
          </a:xfrm>
        </p:spPr>
        <p:txBody>
          <a:bodyPr/>
          <a:lstStyle/>
          <a:p>
            <a:r>
              <a:rPr lang="en-IN" dirty="0"/>
              <a:t>LOGISTIC REGRESSION</a:t>
            </a:r>
          </a:p>
        </p:txBody>
      </p:sp>
      <p:sp>
        <p:nvSpPr>
          <p:cNvPr id="3" name="Text Placeholder 2">
            <a:extLst>
              <a:ext uri="{FF2B5EF4-FFF2-40B4-BE49-F238E27FC236}">
                <a16:creationId xmlns:a16="http://schemas.microsoft.com/office/drawing/2014/main" id="{58C84FA1-6B0D-4575-A8F8-BE87B2DAB01F}"/>
              </a:ext>
            </a:extLst>
          </p:cNvPr>
          <p:cNvSpPr>
            <a:spLocks noGrp="1"/>
          </p:cNvSpPr>
          <p:nvPr>
            <p:ph type="body" idx="1"/>
          </p:nvPr>
        </p:nvSpPr>
        <p:spPr>
          <a:xfrm>
            <a:off x="250139" y="1163493"/>
            <a:ext cx="5732412" cy="3499614"/>
          </a:xfrm>
        </p:spPr>
        <p:txBody>
          <a:bodyPr/>
          <a:lstStyle/>
          <a:p>
            <a:r>
              <a:rPr lang="en-US" dirty="0"/>
              <a:t>Logistic Regression is a Machine Learning algorithm which is used for the classification problems, it is a predictive analysis algorithm and based on the concept of probability.</a:t>
            </a:r>
            <a:r>
              <a:rPr lang="en-US" sz="800" dirty="0"/>
              <a:t>[</a:t>
            </a:r>
            <a:r>
              <a:rPr lang="en-US" sz="800" dirty="0">
                <a:hlinkClick r:id="rId3" action="ppaction://hlinksldjump"/>
              </a:rPr>
              <a:t>3</a:t>
            </a:r>
            <a:r>
              <a:rPr lang="en-US" sz="800" dirty="0"/>
              <a:t>]</a:t>
            </a:r>
            <a:endParaRPr lang="en-US" dirty="0"/>
          </a:p>
          <a:p>
            <a:r>
              <a:rPr lang="en-US" dirty="0"/>
              <a:t>It can only be used when the target variables fall into discrete categories.</a:t>
            </a:r>
          </a:p>
          <a:p>
            <a:r>
              <a:rPr lang="en-US" dirty="0"/>
              <a:t>Few examples: </a:t>
            </a:r>
          </a:p>
          <a:p>
            <a:pPr lvl="1"/>
            <a:r>
              <a:rPr lang="en-US" dirty="0"/>
              <a:t>Predicting if an email is spam or not spam</a:t>
            </a:r>
          </a:p>
          <a:p>
            <a:pPr lvl="1"/>
            <a:r>
              <a:rPr lang="en-US" dirty="0"/>
              <a:t>Whether a tumor is malignant or benign</a:t>
            </a:r>
          </a:p>
          <a:p>
            <a:pPr lvl="1"/>
            <a:r>
              <a:rPr lang="en-US" dirty="0"/>
              <a:t>Whether a mushroom is poisonous or edible.</a:t>
            </a:r>
          </a:p>
          <a:p>
            <a:endParaRPr lang="en-US" dirty="0"/>
          </a:p>
        </p:txBody>
      </p:sp>
      <p:sp>
        <p:nvSpPr>
          <p:cNvPr id="4" name="Slide Number Placeholder 3">
            <a:extLst>
              <a:ext uri="{FF2B5EF4-FFF2-40B4-BE49-F238E27FC236}">
                <a16:creationId xmlns:a16="http://schemas.microsoft.com/office/drawing/2014/main" id="{FA73CF0F-206B-4A13-9B93-42D2DEB71F64}"/>
              </a:ext>
            </a:extLst>
          </p:cNvPr>
          <p:cNvSpPr>
            <a:spLocks noGrp="1"/>
          </p:cNvSpPr>
          <p:nvPr>
            <p:ph type="sldNum" idx="12"/>
          </p:nvPr>
        </p:nvSpPr>
        <p:spPr>
          <a:xfrm>
            <a:off x="8555875" y="4576450"/>
            <a:ext cx="435600" cy="435600"/>
          </a:xfrm>
        </p:spPr>
        <p:txBody>
          <a:bodyPr/>
          <a:lstStyle/>
          <a:p>
            <a:pPr lvl="0"/>
            <a:fld id="{00000000-1234-1234-1234-123412341234}" type="slidenum">
              <a:rPr lang="en" smtClean="0"/>
              <a:pPr lvl="0"/>
              <a:t>10</a:t>
            </a:fld>
            <a:endParaRPr lang="en"/>
          </a:p>
        </p:txBody>
      </p:sp>
      <p:pic>
        <p:nvPicPr>
          <p:cNvPr id="10" name="Picture Placeholder 9">
            <a:extLst>
              <a:ext uri="{FF2B5EF4-FFF2-40B4-BE49-F238E27FC236}">
                <a16:creationId xmlns:a16="http://schemas.microsoft.com/office/drawing/2014/main" id="{CA3CFAE7-4D0E-4122-B9CD-F779A3358AFC}"/>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a:ext>
            </a:extLst>
          </a:blip>
          <a:srcRect/>
          <a:stretch/>
        </p:blipFill>
        <p:spPr>
          <a:xfrm>
            <a:off x="6938604" y="1663188"/>
            <a:ext cx="1817124" cy="1817124"/>
          </a:xfrm>
          <a:prstGeom prst="rect">
            <a:avLst/>
          </a:prstGeom>
        </p:spPr>
      </p:pic>
    </p:spTree>
    <p:extLst>
      <p:ext uri="{BB962C8B-B14F-4D97-AF65-F5344CB8AC3E}">
        <p14:creationId xmlns:p14="http://schemas.microsoft.com/office/powerpoint/2010/main" val="3933801400"/>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510A-EBB4-4BF7-AEC9-C580BDF95F86}"/>
              </a:ext>
            </a:extLst>
          </p:cNvPr>
          <p:cNvSpPr>
            <a:spLocks noGrp="1"/>
          </p:cNvSpPr>
          <p:nvPr>
            <p:ph type="title"/>
          </p:nvPr>
        </p:nvSpPr>
        <p:spPr>
          <a:xfrm>
            <a:off x="452150" y="293285"/>
            <a:ext cx="6048857" cy="661915"/>
          </a:xfrm>
        </p:spPr>
        <p:txBody>
          <a:bodyPr/>
          <a:lstStyle/>
          <a:p>
            <a:r>
              <a:rPr lang="en-IN" dirty="0"/>
              <a:t>GRADIENT DESCENT</a:t>
            </a:r>
          </a:p>
        </p:txBody>
      </p:sp>
      <p:sp>
        <p:nvSpPr>
          <p:cNvPr id="3" name="Text Placeholder 2">
            <a:extLst>
              <a:ext uri="{FF2B5EF4-FFF2-40B4-BE49-F238E27FC236}">
                <a16:creationId xmlns:a16="http://schemas.microsoft.com/office/drawing/2014/main" id="{E1AD796A-C9E1-4FE7-87B9-D2D2C147A7E3}"/>
              </a:ext>
            </a:extLst>
          </p:cNvPr>
          <p:cNvSpPr>
            <a:spLocks noGrp="1"/>
          </p:cNvSpPr>
          <p:nvPr>
            <p:ph type="body" idx="1"/>
          </p:nvPr>
        </p:nvSpPr>
        <p:spPr>
          <a:xfrm>
            <a:off x="250139" y="1163493"/>
            <a:ext cx="5732412" cy="3499614"/>
          </a:xfrm>
        </p:spPr>
        <p:txBody>
          <a:bodyPr/>
          <a:lstStyle/>
          <a:p>
            <a:r>
              <a:rPr lang="en-US" dirty="0"/>
              <a:t>Gradient Descent is one of the most popular and widely used optimization algorithms. Given a machine learning model with parameters </a:t>
            </a:r>
            <a:r>
              <a:rPr lang="en-US" b="1" i="1" dirty="0"/>
              <a:t>(weights and biases) </a:t>
            </a:r>
            <a:r>
              <a:rPr lang="en-US" dirty="0"/>
              <a:t>and a cost function to evaluate how good a particular model is, our learning problem reduces to that of finding a good set of weights for our model which minimizes the cost function.</a:t>
            </a:r>
            <a:endParaRPr lang="en-IN" dirty="0"/>
          </a:p>
          <a:p>
            <a:r>
              <a:rPr lang="en-IN" dirty="0"/>
              <a:t>Variants of Gradient Descent</a:t>
            </a:r>
          </a:p>
          <a:p>
            <a:pPr lvl="1">
              <a:spcAft>
                <a:spcPts val="600"/>
              </a:spcAft>
            </a:pPr>
            <a:r>
              <a:rPr lang="en-US" dirty="0"/>
              <a:t>Batch Gradient Descent</a:t>
            </a:r>
          </a:p>
          <a:p>
            <a:pPr lvl="1">
              <a:spcAft>
                <a:spcPts val="600"/>
              </a:spcAft>
            </a:pPr>
            <a:r>
              <a:rPr lang="en-US" dirty="0"/>
              <a:t>Stochastic Gradient Descent</a:t>
            </a:r>
          </a:p>
          <a:p>
            <a:pPr lvl="1">
              <a:spcAft>
                <a:spcPts val="600"/>
              </a:spcAft>
            </a:pPr>
            <a:r>
              <a:rPr lang="en-US" dirty="0"/>
              <a:t>Mini-batch Gradient Descent</a:t>
            </a:r>
          </a:p>
        </p:txBody>
      </p:sp>
      <p:sp>
        <p:nvSpPr>
          <p:cNvPr id="4" name="Slide Number Placeholder 3">
            <a:extLst>
              <a:ext uri="{FF2B5EF4-FFF2-40B4-BE49-F238E27FC236}">
                <a16:creationId xmlns:a16="http://schemas.microsoft.com/office/drawing/2014/main" id="{A57FFD22-AC64-4B3C-9C15-60525C2EB4D7}"/>
              </a:ext>
            </a:extLst>
          </p:cNvPr>
          <p:cNvSpPr>
            <a:spLocks noGrp="1"/>
          </p:cNvSpPr>
          <p:nvPr>
            <p:ph type="sldNum" idx="12"/>
          </p:nvPr>
        </p:nvSpPr>
        <p:spPr>
          <a:xfrm>
            <a:off x="8555875" y="4576450"/>
            <a:ext cx="435600" cy="435600"/>
          </a:xfrm>
        </p:spPr>
        <p:txBody>
          <a:bodyPr/>
          <a:lstStyle/>
          <a:p>
            <a:pPr lvl="0"/>
            <a:fld id="{00000000-1234-1234-1234-123412341234}" type="slidenum">
              <a:rPr lang="en" smtClean="0"/>
              <a:pPr lvl="0"/>
              <a:t>11</a:t>
            </a:fld>
            <a:endParaRPr lang="en"/>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D69AAF45-7326-4EBF-9EFC-956CB23A5114}"/>
                  </a:ext>
                </a:extLst>
              </p:cNvPr>
              <p:cNvGraphicFramePr>
                <a:graphicFrameLocks noChangeAspect="1"/>
              </p:cNvGraphicFramePr>
              <p:nvPr>
                <p:extLst>
                  <p:ext uri="{D42A27DB-BD31-4B8C-83A1-F6EECF244321}">
                    <p14:modId xmlns:p14="http://schemas.microsoft.com/office/powerpoint/2010/main" val="581090427"/>
                  </p:ext>
                </p:extLst>
              </p:nvPr>
            </p:nvGraphicFramePr>
            <p:xfrm>
              <a:off x="4841015" y="846003"/>
              <a:ext cx="6109114" cy="3436380"/>
            </p:xfrm>
            <a:graphic>
              <a:graphicData uri="http://schemas.microsoft.com/office/powerpoint/2016/slidezoom">
                <pslz:sldZm>
                  <pslz:sldZmObj sldId="306" cId="2115578369">
                    <pslz:zmPr id="{FBFE052F-8DCB-41EA-9D39-EB0972A0D2EE}" transitionDur="1000" showBg="0">
                      <p166:blipFill xmlns:p166="http://schemas.microsoft.com/office/powerpoint/2016/6/main">
                        <a:blip r:embed="rId3"/>
                        <a:stretch>
                          <a:fillRect/>
                        </a:stretch>
                      </p166:blipFill>
                      <p166:spPr xmlns:p166="http://schemas.microsoft.com/office/powerpoint/2016/6/main">
                        <a:xfrm>
                          <a:off x="0" y="0"/>
                          <a:ext cx="6109114" cy="3436380"/>
                        </a:xfrm>
                        <a:prstGeom prst="rect">
                          <a:avLst/>
                        </a:prstGeom>
                      </p166:spPr>
                    </pslz:zmPr>
                  </pslz:sldZmObj>
                </pslz:sldZm>
              </a:graphicData>
            </a:graphic>
          </p:graphicFrame>
        </mc:Choice>
        <mc:Fallback xmlns="">
          <p:pic>
            <p:nvPicPr>
              <p:cNvPr id="13" name="Slide Zoom 12">
                <a:hlinkClick r:id="rId4" action="ppaction://hlinksldjump"/>
                <a:extLst>
                  <a:ext uri="{FF2B5EF4-FFF2-40B4-BE49-F238E27FC236}">
                    <a16:creationId xmlns:a16="http://schemas.microsoft.com/office/drawing/2014/main" id="{D69AAF45-7326-4EBF-9EFC-956CB23A5114}"/>
                  </a:ext>
                </a:extLst>
              </p:cNvPr>
              <p:cNvPicPr>
                <a:picLocks noGrp="1" noRot="1" noChangeAspect="1" noMove="1" noResize="1" noEditPoints="1" noAdjustHandles="1" noChangeArrowheads="1" noChangeShapeType="1"/>
              </p:cNvPicPr>
              <p:nvPr/>
            </p:nvPicPr>
            <p:blipFill>
              <a:blip r:embed="rId5"/>
              <a:stretch>
                <a:fillRect/>
              </a:stretch>
            </p:blipFill>
            <p:spPr>
              <a:xfrm>
                <a:off x="4841015" y="846003"/>
                <a:ext cx="6109114" cy="3436380"/>
              </a:xfrm>
              <a:prstGeom prst="rect">
                <a:avLst/>
              </a:prstGeom>
            </p:spPr>
          </p:pic>
        </mc:Fallback>
      </mc:AlternateContent>
    </p:spTree>
    <p:extLst>
      <p:ext uri="{BB962C8B-B14F-4D97-AF65-F5344CB8AC3E}">
        <p14:creationId xmlns:p14="http://schemas.microsoft.com/office/powerpoint/2010/main" val="3414098363"/>
      </p:ext>
    </p:extLst>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0C15F6DA-0088-416F-A4C2-929D3EF4DF30}"/>
              </a:ext>
            </a:extLst>
          </p:cNvPr>
          <p:cNvSpPr>
            <a:spLocks noGrp="1"/>
          </p:cNvSpPr>
          <p:nvPr>
            <p:ph type="title"/>
          </p:nvPr>
        </p:nvSpPr>
        <p:spPr/>
        <p:txBody>
          <a:bodyPr/>
          <a:lstStyle/>
          <a:p>
            <a:r>
              <a:rPr lang="en-IN" b="1" i="0" dirty="0">
                <a:solidFill>
                  <a:srgbClr val="111111"/>
                </a:solidFill>
                <a:effectLst/>
              </a:rPr>
              <a:t>Variants of Gradient Descent</a:t>
            </a:r>
            <a:endParaRPr lang="en-IN" dirty="0"/>
          </a:p>
        </p:txBody>
      </p:sp>
      <p:sp>
        <p:nvSpPr>
          <p:cNvPr id="42" name="Text Placeholder 41">
            <a:extLst>
              <a:ext uri="{FF2B5EF4-FFF2-40B4-BE49-F238E27FC236}">
                <a16:creationId xmlns:a16="http://schemas.microsoft.com/office/drawing/2014/main" id="{48354FC8-DB71-4130-A35A-CB0D1F38AED6}"/>
              </a:ext>
            </a:extLst>
          </p:cNvPr>
          <p:cNvSpPr>
            <a:spLocks noGrp="1"/>
          </p:cNvSpPr>
          <p:nvPr>
            <p:ph type="body" idx="1"/>
          </p:nvPr>
        </p:nvSpPr>
        <p:spPr/>
        <p:txBody>
          <a:bodyPr/>
          <a:lstStyle/>
          <a:p>
            <a:pPr marL="444500" indent="-285750">
              <a:spcAft>
                <a:spcPts val="1200"/>
              </a:spcAft>
            </a:pPr>
            <a:r>
              <a:rPr lang="en-US" b="1" i="0" dirty="0">
                <a:solidFill>
                  <a:srgbClr val="111111"/>
                </a:solidFill>
                <a:effectLst/>
              </a:rPr>
              <a:t>Batch gradient descent</a:t>
            </a:r>
            <a:r>
              <a:rPr lang="en-US" b="0" i="0" dirty="0">
                <a:solidFill>
                  <a:srgbClr val="111111"/>
                </a:solidFill>
                <a:effectLst/>
              </a:rPr>
              <a:t> computes the gradient of the cost function w.r.t to parameter w for </a:t>
            </a:r>
            <a:r>
              <a:rPr lang="en-US" b="1" i="0" dirty="0">
                <a:solidFill>
                  <a:srgbClr val="111111"/>
                </a:solidFill>
                <a:effectLst/>
              </a:rPr>
              <a:t>entire training data</a:t>
            </a:r>
            <a:r>
              <a:rPr lang="en-US" b="0" i="0" dirty="0">
                <a:solidFill>
                  <a:srgbClr val="111111"/>
                </a:solidFill>
                <a:effectLst/>
              </a:rPr>
              <a:t>.</a:t>
            </a:r>
          </a:p>
          <a:p>
            <a:pPr marL="444500" indent="-285750">
              <a:spcAft>
                <a:spcPts val="1200"/>
              </a:spcAft>
            </a:pPr>
            <a:r>
              <a:rPr lang="en-US" b="1" i="0" dirty="0">
                <a:solidFill>
                  <a:srgbClr val="111111"/>
                </a:solidFill>
                <a:effectLst/>
              </a:rPr>
              <a:t>Stochastic gradient descent (SGD)</a:t>
            </a:r>
            <a:r>
              <a:rPr lang="en-US" b="0" i="0" dirty="0">
                <a:solidFill>
                  <a:srgbClr val="111111"/>
                </a:solidFill>
                <a:effectLst/>
              </a:rPr>
              <a:t> computes the gradient for each update using a </a:t>
            </a:r>
            <a:r>
              <a:rPr lang="en-US" b="1" i="0" dirty="0">
                <a:solidFill>
                  <a:srgbClr val="111111"/>
                </a:solidFill>
                <a:effectLst/>
              </a:rPr>
              <a:t>single training data point</a:t>
            </a:r>
            <a:r>
              <a:rPr lang="en-US" b="0" i="0" dirty="0">
                <a:solidFill>
                  <a:srgbClr val="111111"/>
                </a:solidFill>
                <a:effectLst/>
              </a:rPr>
              <a:t> (chosen at random).</a:t>
            </a:r>
          </a:p>
          <a:p>
            <a:pPr marL="444500" indent="-285750">
              <a:spcAft>
                <a:spcPts val="1200"/>
              </a:spcAft>
            </a:pPr>
            <a:r>
              <a:rPr lang="en-US" b="0" i="0" dirty="0">
                <a:solidFill>
                  <a:srgbClr val="111111"/>
                </a:solidFill>
                <a:effectLst/>
              </a:rPr>
              <a:t> In </a:t>
            </a:r>
            <a:r>
              <a:rPr lang="en-US" b="1" i="0" dirty="0">
                <a:solidFill>
                  <a:srgbClr val="111111"/>
                </a:solidFill>
                <a:effectLst/>
              </a:rPr>
              <a:t>mini-batch gradient descent</a:t>
            </a:r>
            <a:r>
              <a:rPr lang="en-US" b="0" i="0" dirty="0">
                <a:solidFill>
                  <a:srgbClr val="111111"/>
                </a:solidFill>
                <a:effectLst/>
              </a:rPr>
              <a:t>, we calculate the gradient for each small mini-batch of training data. </a:t>
            </a:r>
          </a:p>
        </p:txBody>
      </p:sp>
      <p:sp>
        <p:nvSpPr>
          <p:cNvPr id="4" name="Slide Number Placeholder 3">
            <a:extLst>
              <a:ext uri="{FF2B5EF4-FFF2-40B4-BE49-F238E27FC236}">
                <a16:creationId xmlns:a16="http://schemas.microsoft.com/office/drawing/2014/main" id="{F1F2D814-2CAB-4CF1-902A-A27513BF0232}"/>
              </a:ext>
            </a:extLst>
          </p:cNvPr>
          <p:cNvSpPr>
            <a:spLocks noGrp="1"/>
          </p:cNvSpPr>
          <p:nvPr>
            <p:ph type="sldNum" idx="12"/>
          </p:nvPr>
        </p:nvSpPr>
        <p:spPr/>
        <p:txBody>
          <a:bodyPr/>
          <a:lstStyle/>
          <a:p>
            <a:pPr lvl="0"/>
            <a:fld id="{00000000-1234-1234-1234-123412341234}" type="slidenum">
              <a:rPr lang="en" smtClean="0"/>
              <a:pPr lvl="0"/>
              <a:t>12</a:t>
            </a:fld>
            <a:endParaRPr lang="en"/>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984A36A3-B947-4637-BA2C-D23FC365200F}"/>
                  </a:ext>
                </a:extLst>
              </p:cNvPr>
              <p:cNvGraphicFramePr>
                <a:graphicFrameLocks noChangeAspect="1"/>
              </p:cNvGraphicFramePr>
              <p:nvPr>
                <p:extLst>
                  <p:ext uri="{D42A27DB-BD31-4B8C-83A1-F6EECF244321}">
                    <p14:modId xmlns:p14="http://schemas.microsoft.com/office/powerpoint/2010/main" val="893286953"/>
                  </p:ext>
                </p:extLst>
              </p:nvPr>
            </p:nvGraphicFramePr>
            <p:xfrm>
              <a:off x="4841015" y="846003"/>
              <a:ext cx="6109114" cy="3436380"/>
            </p:xfrm>
            <a:graphic>
              <a:graphicData uri="http://schemas.microsoft.com/office/powerpoint/2016/slidezoom">
                <pslz:sldZm>
                  <pslz:sldZmObj sldId="306" cId="2115578369">
                    <pslz:zmPr id="{FBFE052F-8DCB-41EA-9D39-EB0972A0D2EE}" transitionDur="1000" showBg="0">
                      <p166:blipFill xmlns:p166="http://schemas.microsoft.com/office/powerpoint/2016/6/main">
                        <a:blip r:embed="rId3"/>
                        <a:stretch>
                          <a:fillRect/>
                        </a:stretch>
                      </p166:blipFill>
                      <p166:spPr xmlns:p166="http://schemas.microsoft.com/office/powerpoint/2016/6/main">
                        <a:xfrm>
                          <a:off x="0" y="0"/>
                          <a:ext cx="6109114" cy="3436380"/>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984A36A3-B947-4637-BA2C-D23FC365200F}"/>
                  </a:ext>
                </a:extLst>
              </p:cNvPr>
              <p:cNvPicPr>
                <a:picLocks noGrp="1" noRot="1" noChangeAspect="1" noMove="1" noResize="1" noEditPoints="1" noAdjustHandles="1" noChangeArrowheads="1" noChangeShapeType="1"/>
              </p:cNvPicPr>
              <p:nvPr/>
            </p:nvPicPr>
            <p:blipFill>
              <a:blip r:embed="rId5"/>
              <a:stretch>
                <a:fillRect/>
              </a:stretch>
            </p:blipFill>
            <p:spPr>
              <a:xfrm>
                <a:off x="4841015" y="846003"/>
                <a:ext cx="6109114" cy="3436380"/>
              </a:xfrm>
              <a:prstGeom prst="rect">
                <a:avLst/>
              </a:prstGeom>
            </p:spPr>
          </p:pic>
        </mc:Fallback>
      </mc:AlternateContent>
    </p:spTree>
    <p:extLst>
      <p:ext uri="{BB962C8B-B14F-4D97-AF65-F5344CB8AC3E}">
        <p14:creationId xmlns:p14="http://schemas.microsoft.com/office/powerpoint/2010/main" val="1186232874"/>
      </p:ext>
    </p:extLst>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3BDD-65B4-4C58-85C1-D19032AF71E4}"/>
              </a:ext>
            </a:extLst>
          </p:cNvPr>
          <p:cNvSpPr>
            <a:spLocks noGrp="1"/>
          </p:cNvSpPr>
          <p:nvPr>
            <p:ph type="title"/>
          </p:nvPr>
        </p:nvSpPr>
        <p:spPr/>
        <p:txBody>
          <a:bodyPr/>
          <a:lstStyle/>
          <a:p>
            <a:r>
              <a:rPr lang="en-IN" sz="2400" dirty="0"/>
              <a:t>NATURAL LANGUAGE PROCESSING</a:t>
            </a:r>
          </a:p>
        </p:txBody>
      </p:sp>
      <p:sp>
        <p:nvSpPr>
          <p:cNvPr id="3" name="Text Placeholder 2">
            <a:extLst>
              <a:ext uri="{FF2B5EF4-FFF2-40B4-BE49-F238E27FC236}">
                <a16:creationId xmlns:a16="http://schemas.microsoft.com/office/drawing/2014/main" id="{71A3A7F1-02F6-4631-BF0C-D9D565C0B47E}"/>
              </a:ext>
            </a:extLst>
          </p:cNvPr>
          <p:cNvSpPr>
            <a:spLocks noGrp="1"/>
          </p:cNvSpPr>
          <p:nvPr>
            <p:ph type="body" idx="1"/>
          </p:nvPr>
        </p:nvSpPr>
        <p:spPr/>
        <p:txBody>
          <a:bodyPr/>
          <a:lstStyle/>
          <a:p>
            <a:r>
              <a:rPr lang="en-US" dirty="0">
                <a:solidFill>
                  <a:schemeClr val="tx1"/>
                </a:solidFill>
              </a:rPr>
              <a:t>NLP is a field in machine learning with the ability of a computer to understand, analyze, manipulate, and potentially generate human language.</a:t>
            </a:r>
          </a:p>
          <a:p>
            <a:r>
              <a:rPr lang="en-US" dirty="0">
                <a:solidFill>
                  <a:schemeClr val="tx1"/>
                </a:solidFill>
              </a:rPr>
              <a:t>Machine learning for NLP helps data analysts turn unstructured text into usable data and insights.</a:t>
            </a:r>
          </a:p>
          <a:p>
            <a:r>
              <a:rPr lang="en-US" dirty="0">
                <a:solidFill>
                  <a:schemeClr val="tx1"/>
                </a:solidFill>
              </a:rPr>
              <a:t>Examples:</a:t>
            </a:r>
          </a:p>
          <a:p>
            <a:pPr lvl="1">
              <a:buClr>
                <a:schemeClr val="tx1">
                  <a:lumMod val="85000"/>
                  <a:lumOff val="15000"/>
                </a:schemeClr>
              </a:buClr>
            </a:pPr>
            <a:r>
              <a:rPr lang="en-IN" b="0" i="0" dirty="0">
                <a:solidFill>
                  <a:schemeClr val="tx1"/>
                </a:solidFill>
                <a:effectLst/>
                <a:latin typeface="+mn-lt"/>
              </a:rPr>
              <a:t>Information Extraction (Gmail structures events from emails).</a:t>
            </a:r>
          </a:p>
          <a:p>
            <a:pPr lvl="1">
              <a:buClr>
                <a:schemeClr val="tx1">
                  <a:lumMod val="85000"/>
                  <a:lumOff val="15000"/>
                </a:schemeClr>
              </a:buClr>
            </a:pPr>
            <a:r>
              <a:rPr lang="en-US" b="0" i="0" dirty="0">
                <a:solidFill>
                  <a:schemeClr val="tx1"/>
                </a:solidFill>
                <a:effectLst/>
                <a:latin typeface="+mn-lt"/>
              </a:rPr>
              <a:t>Auto-Predict (Google Search predicts user search results).</a:t>
            </a:r>
          </a:p>
          <a:p>
            <a:pPr lvl="1">
              <a:buClr>
                <a:schemeClr val="tx1">
                  <a:lumMod val="85000"/>
                  <a:lumOff val="15000"/>
                </a:schemeClr>
              </a:buClr>
            </a:pPr>
            <a:r>
              <a:rPr lang="en-US" b="0" i="0" dirty="0">
                <a:solidFill>
                  <a:schemeClr val="tx1"/>
                </a:solidFill>
                <a:effectLst/>
                <a:latin typeface="+mn-lt"/>
              </a:rPr>
              <a:t>Sentiment Analysis (Hater News gives us the sentiment of the user).</a:t>
            </a:r>
          </a:p>
          <a:p>
            <a:pPr lvl="1">
              <a:buClr>
                <a:schemeClr val="tx1">
                  <a:lumMod val="85000"/>
                  <a:lumOff val="15000"/>
                </a:schemeClr>
              </a:buClr>
            </a:pPr>
            <a:endParaRPr lang="en-IN" dirty="0">
              <a:solidFill>
                <a:schemeClr val="tx1"/>
              </a:solidFill>
              <a:latin typeface="+mn-lt"/>
            </a:endParaRPr>
          </a:p>
        </p:txBody>
      </p:sp>
      <p:sp>
        <p:nvSpPr>
          <p:cNvPr id="4" name="Slide Number Placeholder 3">
            <a:extLst>
              <a:ext uri="{FF2B5EF4-FFF2-40B4-BE49-F238E27FC236}">
                <a16:creationId xmlns:a16="http://schemas.microsoft.com/office/drawing/2014/main" id="{0155B3FF-DEBC-4F5C-AA7D-AC2D349734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8" name="Oval 7">
            <a:extLst>
              <a:ext uri="{FF2B5EF4-FFF2-40B4-BE49-F238E27FC236}">
                <a16:creationId xmlns:a16="http://schemas.microsoft.com/office/drawing/2014/main" id="{7D067DB7-BC29-498A-8C8F-E82E839B6F4F}"/>
              </a:ext>
            </a:extLst>
          </p:cNvPr>
          <p:cNvSpPr/>
          <p:nvPr/>
        </p:nvSpPr>
        <p:spPr>
          <a:xfrm>
            <a:off x="6342887" y="1054350"/>
            <a:ext cx="3034800" cy="3034800"/>
          </a:xfrm>
          <a:prstGeom prst="ellipse">
            <a:avLst/>
          </a:prstGeom>
          <a:solidFill>
            <a:srgbClr val="E5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Placeholder 6">
            <a:extLst>
              <a:ext uri="{FF2B5EF4-FFF2-40B4-BE49-F238E27FC236}">
                <a16:creationId xmlns:a16="http://schemas.microsoft.com/office/drawing/2014/main" id="{7176A5AB-3E82-461A-91E1-72FB6F8ECE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6501006" y="1904370"/>
            <a:ext cx="2718563" cy="1337595"/>
          </a:xfrm>
          <a:prstGeom prst="rect">
            <a:avLst/>
          </a:prstGeom>
        </p:spPr>
      </p:pic>
    </p:spTree>
    <p:extLst>
      <p:ext uri="{BB962C8B-B14F-4D97-AF65-F5344CB8AC3E}">
        <p14:creationId xmlns:p14="http://schemas.microsoft.com/office/powerpoint/2010/main" val="922090613"/>
      </p:ext>
    </p:extLst>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60" name="Google Shape;360;p31"/>
          <p:cNvSpPr txBox="1">
            <a:spLocks noGrp="1"/>
          </p:cNvSpPr>
          <p:nvPr>
            <p:ph type="sldNum" idx="12"/>
          </p:nvPr>
        </p:nvSpPr>
        <p:spPr/>
        <p:txBody>
          <a:bodyPr spcFirstLastPara="1" wrap="square" lIns="91425" tIns="91425" rIns="91425" bIns="91425" anchor="ctr" anchorCtr="0">
            <a:noAutofit/>
          </a:bodyPr>
          <a:lstStyle/>
          <a:p>
            <a:pPr lvl="0"/>
            <a:fld id="{00000000-1234-1234-1234-123412341234}" type="slidenum">
              <a:rPr lang="en"/>
              <a:pPr lvl="0"/>
              <a:t>14</a:t>
            </a:fld>
            <a:endParaRPr lang="en"/>
          </a:p>
        </p:txBody>
      </p:sp>
      <p:sp>
        <p:nvSpPr>
          <p:cNvPr id="11" name="Text Placeholder 10">
            <a:extLst>
              <a:ext uri="{FF2B5EF4-FFF2-40B4-BE49-F238E27FC236}">
                <a16:creationId xmlns:a16="http://schemas.microsoft.com/office/drawing/2014/main" id="{5D9DF555-951C-487E-A1DF-E1C931E699FA}"/>
              </a:ext>
            </a:extLst>
          </p:cNvPr>
          <p:cNvSpPr>
            <a:spLocks noGrp="1"/>
          </p:cNvSpPr>
          <p:nvPr>
            <p:ph type="body" sz="quarter" idx="13"/>
          </p:nvPr>
        </p:nvSpPr>
        <p:spPr/>
        <p:txBody>
          <a:bodyPr/>
          <a:lstStyle/>
          <a:p>
            <a:r>
              <a:rPr lang="en-IN" dirty="0"/>
              <a:t>REQUIREMENTS</a:t>
            </a:r>
          </a:p>
        </p:txBody>
      </p:sp>
      <p:graphicFrame>
        <p:nvGraphicFramePr>
          <p:cNvPr id="4" name="Diagram 3">
            <a:extLst>
              <a:ext uri="{FF2B5EF4-FFF2-40B4-BE49-F238E27FC236}">
                <a16:creationId xmlns:a16="http://schemas.microsoft.com/office/drawing/2014/main" id="{73089B6A-04DC-4D7F-A263-C6DA2069D9BA}"/>
              </a:ext>
            </a:extLst>
          </p:cNvPr>
          <p:cNvGraphicFramePr/>
          <p:nvPr>
            <p:extLst>
              <p:ext uri="{D42A27DB-BD31-4B8C-83A1-F6EECF244321}">
                <p14:modId xmlns:p14="http://schemas.microsoft.com/office/powerpoint/2010/main" val="3974757502"/>
              </p:ext>
            </p:extLst>
          </p:nvPr>
        </p:nvGraphicFramePr>
        <p:xfrm>
          <a:off x="1012641" y="539750"/>
          <a:ext cx="711871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F90118D-657C-4ACE-9EF7-672BDA8D1F32}"/>
              </a:ext>
            </a:extLst>
          </p:cNvPr>
          <p:cNvSpPr/>
          <p:nvPr/>
        </p:nvSpPr>
        <p:spPr>
          <a:xfrm>
            <a:off x="1821793" y="2680505"/>
            <a:ext cx="651641" cy="87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C78BB-89E1-4991-8F36-FE2DC4C41B85}"/>
              </a:ext>
            </a:extLst>
          </p:cNvPr>
          <p:cNvSpPr>
            <a:spLocks noGrp="1"/>
          </p:cNvSpPr>
          <p:nvPr>
            <p:ph type="sldNum" idx="12"/>
          </p:nvPr>
        </p:nvSpPr>
        <p:spPr>
          <a:xfrm>
            <a:off x="8555875" y="4576450"/>
            <a:ext cx="435600" cy="435600"/>
          </a:xfrm>
        </p:spPr>
        <p:txBody>
          <a:bodyPr/>
          <a:lstStyle/>
          <a:p>
            <a:pPr lvl="0"/>
            <a:fld id="{00000000-1234-1234-1234-123412341234}" type="slidenum">
              <a:rPr lang="en" smtClean="0"/>
              <a:pPr lvl="0"/>
              <a:t>15</a:t>
            </a:fld>
            <a:endParaRPr lang="en"/>
          </a:p>
        </p:txBody>
      </p:sp>
      <p:sp>
        <p:nvSpPr>
          <p:cNvPr id="5" name="Text Placeholder 4">
            <a:extLst>
              <a:ext uri="{FF2B5EF4-FFF2-40B4-BE49-F238E27FC236}">
                <a16:creationId xmlns:a16="http://schemas.microsoft.com/office/drawing/2014/main" id="{3F67EA75-4FB2-463E-871E-A83DEDE36DBB}"/>
              </a:ext>
            </a:extLst>
          </p:cNvPr>
          <p:cNvSpPr>
            <a:spLocks noGrp="1"/>
          </p:cNvSpPr>
          <p:nvPr>
            <p:ph type="body" sz="quarter" idx="13"/>
          </p:nvPr>
        </p:nvSpPr>
        <p:spPr>
          <a:xfrm rot="16200000">
            <a:off x="-617742" y="1861816"/>
            <a:ext cx="2332604" cy="393294"/>
          </a:xfrm>
        </p:spPr>
        <p:txBody>
          <a:bodyPr/>
          <a:lstStyle/>
          <a:p>
            <a:r>
              <a:rPr lang="en-IN" dirty="0"/>
              <a:t>Dataset Analysis Example</a:t>
            </a:r>
          </a:p>
        </p:txBody>
      </p:sp>
      <p:pic>
        <p:nvPicPr>
          <p:cNvPr id="10" name="Picture Placeholder 9">
            <a:extLst>
              <a:ext uri="{FF2B5EF4-FFF2-40B4-BE49-F238E27FC236}">
                <a16:creationId xmlns:a16="http://schemas.microsoft.com/office/drawing/2014/main" id="{88FCC259-A1BE-4B8D-ADB2-D7E1004EFFFE}"/>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007532" y="566738"/>
            <a:ext cx="7128934" cy="4010026"/>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AD974390-14B1-4930-8C88-BAFE243C0097}"/>
                  </a:ext>
                </a:extLst>
              </p:cNvPr>
              <p:cNvGraphicFramePr>
                <a:graphicFrameLocks noChangeAspect="1"/>
              </p:cNvGraphicFramePr>
              <p:nvPr>
                <p:extLst>
                  <p:ext uri="{D42A27DB-BD31-4B8C-83A1-F6EECF244321}">
                    <p14:modId xmlns:p14="http://schemas.microsoft.com/office/powerpoint/2010/main" val="1281971570"/>
                  </p:ext>
                </p:extLst>
              </p:nvPr>
            </p:nvGraphicFramePr>
            <p:xfrm>
              <a:off x="7216373" y="3364178"/>
              <a:ext cx="1340252" cy="753892"/>
            </p:xfrm>
            <a:graphic>
              <a:graphicData uri="http://schemas.microsoft.com/office/powerpoint/2016/slidezoom">
                <pslz:sldZm>
                  <pslz:sldZmObj sldId="302" cId="3866973800">
                    <pslz:zmPr id="{93599B04-8E35-49D5-B525-33140F1DD5F5}" transitionDur="1000" showBg="0">
                      <p166:blipFill xmlns:p166="http://schemas.microsoft.com/office/powerpoint/2016/6/main">
                        <a:blip r:embed="rId4"/>
                        <a:stretch>
                          <a:fillRect/>
                        </a:stretch>
                      </p166:blipFill>
                      <p166:spPr xmlns:p166="http://schemas.microsoft.com/office/powerpoint/2016/6/main">
                        <a:xfrm>
                          <a:off x="0" y="0"/>
                          <a:ext cx="1340252" cy="753892"/>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AD974390-14B1-4930-8C88-BAFE243C0097}"/>
                  </a:ext>
                </a:extLst>
              </p:cNvPr>
              <p:cNvPicPr>
                <a:picLocks noGrp="1" noRot="1" noChangeAspect="1" noMove="1" noResize="1" noEditPoints="1" noAdjustHandles="1" noChangeArrowheads="1" noChangeShapeType="1"/>
              </p:cNvPicPr>
              <p:nvPr/>
            </p:nvPicPr>
            <p:blipFill>
              <a:blip r:embed="rId6"/>
              <a:stretch>
                <a:fillRect/>
              </a:stretch>
            </p:blipFill>
            <p:spPr>
              <a:xfrm>
                <a:off x="7216373" y="3364178"/>
                <a:ext cx="1340252" cy="753892"/>
              </a:xfrm>
              <a:prstGeom prst="rect">
                <a:avLst/>
              </a:prstGeom>
              <a:ln>
                <a:noFill/>
              </a:ln>
              <a:effectLst>
                <a:outerShdw blurRad="292100" dist="139700" dir="2700000" algn="tl" rotWithShape="0">
                  <a:srgbClr val="333333">
                    <a:alpha val="65000"/>
                  </a:srgbClr>
                </a:outerShdw>
              </a:effectLst>
            </p:spPr>
          </p:pic>
        </mc:Fallback>
      </mc:AlternateContent>
      <p:cxnSp>
        <p:nvCxnSpPr>
          <p:cNvPr id="7" name="Straight Arrow Connector 6">
            <a:extLst>
              <a:ext uri="{FF2B5EF4-FFF2-40B4-BE49-F238E27FC236}">
                <a16:creationId xmlns:a16="http://schemas.microsoft.com/office/drawing/2014/main" id="{C03A59EC-4943-49EC-866E-9DD6C8E65DA7}"/>
              </a:ext>
            </a:extLst>
          </p:cNvPr>
          <p:cNvCxnSpPr>
            <a:cxnSpLocks/>
          </p:cNvCxnSpPr>
          <p:nvPr/>
        </p:nvCxnSpPr>
        <p:spPr>
          <a:xfrm>
            <a:off x="5397190" y="3755841"/>
            <a:ext cx="1819769" cy="0"/>
          </a:xfrm>
          <a:prstGeom prst="straightConnector1">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74243335"/>
      </p:ext>
    </p:extLst>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C78BB-89E1-4991-8F36-FE2DC4C41B85}"/>
              </a:ext>
            </a:extLst>
          </p:cNvPr>
          <p:cNvSpPr>
            <a:spLocks noGrp="1"/>
          </p:cNvSpPr>
          <p:nvPr>
            <p:ph type="sldNum" idx="12"/>
          </p:nvPr>
        </p:nvSpPr>
        <p:spPr>
          <a:xfrm>
            <a:off x="8555875" y="4576450"/>
            <a:ext cx="435600" cy="435600"/>
          </a:xfrm>
        </p:spPr>
        <p:txBody>
          <a:bodyPr/>
          <a:lstStyle/>
          <a:p>
            <a:pPr lvl="0"/>
            <a:fld id="{00000000-1234-1234-1234-123412341234}" type="slidenum">
              <a:rPr lang="en" smtClean="0"/>
              <a:pPr lvl="0"/>
              <a:t>16</a:t>
            </a:fld>
            <a:endParaRPr lang="en"/>
          </a:p>
        </p:txBody>
      </p:sp>
      <p:sp>
        <p:nvSpPr>
          <p:cNvPr id="5" name="Text Placeholder 4">
            <a:extLst>
              <a:ext uri="{FF2B5EF4-FFF2-40B4-BE49-F238E27FC236}">
                <a16:creationId xmlns:a16="http://schemas.microsoft.com/office/drawing/2014/main" id="{3F67EA75-4FB2-463E-871E-A83DEDE36DBB}"/>
              </a:ext>
            </a:extLst>
          </p:cNvPr>
          <p:cNvSpPr>
            <a:spLocks noGrp="1"/>
          </p:cNvSpPr>
          <p:nvPr>
            <p:ph type="body" sz="quarter" idx="13"/>
          </p:nvPr>
        </p:nvSpPr>
        <p:spPr>
          <a:xfrm rot="16200000">
            <a:off x="-617742" y="1861816"/>
            <a:ext cx="2332604" cy="393294"/>
          </a:xfrm>
        </p:spPr>
        <p:txBody>
          <a:bodyPr/>
          <a:lstStyle/>
          <a:p>
            <a:r>
              <a:rPr lang="en-IN" dirty="0"/>
              <a:t>ML Model Example</a:t>
            </a:r>
          </a:p>
        </p:txBody>
      </p:sp>
      <p:pic>
        <p:nvPicPr>
          <p:cNvPr id="10" name="Picture Placeholder 9">
            <a:extLst>
              <a:ext uri="{FF2B5EF4-FFF2-40B4-BE49-F238E27FC236}">
                <a16:creationId xmlns:a16="http://schemas.microsoft.com/office/drawing/2014/main" id="{88FCC259-A1BE-4B8D-ADB2-D7E1004EFFFE}"/>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007531" y="566737"/>
            <a:ext cx="7128936" cy="4010026"/>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026D17EA-8732-4063-80DF-03E3D6D38117}"/>
                  </a:ext>
                </a:extLst>
              </p:cNvPr>
              <p:cNvGraphicFramePr>
                <a:graphicFrameLocks noChangeAspect="1"/>
              </p:cNvGraphicFramePr>
              <p:nvPr>
                <p:extLst>
                  <p:ext uri="{D42A27DB-BD31-4B8C-83A1-F6EECF244321}">
                    <p14:modId xmlns:p14="http://schemas.microsoft.com/office/powerpoint/2010/main" val="2616690371"/>
                  </p:ext>
                </p:extLst>
              </p:nvPr>
            </p:nvGraphicFramePr>
            <p:xfrm>
              <a:off x="5481883" y="834687"/>
              <a:ext cx="1452136" cy="816826"/>
            </p:xfrm>
            <a:graphic>
              <a:graphicData uri="http://schemas.microsoft.com/office/powerpoint/2016/slidezoom">
                <pslz:sldZm>
                  <pslz:sldZmObj sldId="303" cId="942300193">
                    <pslz:zmPr id="{D02F887E-2100-4702-84F4-83C785599779}" transitionDur="1000" showBg="0">
                      <p166:blipFill xmlns:p166="http://schemas.microsoft.com/office/powerpoint/2016/6/main">
                        <a:blip r:embed="rId4"/>
                        <a:stretch>
                          <a:fillRect/>
                        </a:stretch>
                      </p166:blipFill>
                      <p166:spPr xmlns:p166="http://schemas.microsoft.com/office/powerpoint/2016/6/main">
                        <a:xfrm>
                          <a:off x="0" y="0"/>
                          <a:ext cx="1452136" cy="816826"/>
                        </a:xfrm>
                        <a:prstGeom prst="rect">
                          <a:avLst/>
                        </a:prstGeom>
                      </p166:spPr>
                    </pslz:zmPr>
                  </pslz:sldZmObj>
                </pslz:sldZm>
              </a:graphicData>
            </a:graphic>
          </p:graphicFrame>
        </mc:Choice>
        <mc:Fallback xmlns="">
          <p:pic>
            <p:nvPicPr>
              <p:cNvPr id="17" name="Slide Zoom 16">
                <a:hlinkClick r:id="rId5" action="ppaction://hlinksldjump"/>
                <a:extLst>
                  <a:ext uri="{FF2B5EF4-FFF2-40B4-BE49-F238E27FC236}">
                    <a16:creationId xmlns:a16="http://schemas.microsoft.com/office/drawing/2014/main" id="{026D17EA-8732-4063-80DF-03E3D6D38117}"/>
                  </a:ext>
                </a:extLst>
              </p:cNvPr>
              <p:cNvPicPr>
                <a:picLocks noGrp="1" noRot="1" noChangeAspect="1" noMove="1" noResize="1" noEditPoints="1" noAdjustHandles="1" noChangeArrowheads="1" noChangeShapeType="1"/>
              </p:cNvPicPr>
              <p:nvPr/>
            </p:nvPicPr>
            <p:blipFill>
              <a:blip r:embed="rId6"/>
              <a:stretch>
                <a:fillRect/>
              </a:stretch>
            </p:blipFill>
            <p:spPr>
              <a:xfrm>
                <a:off x="5481883" y="834687"/>
                <a:ext cx="1452136" cy="816826"/>
              </a:xfrm>
              <a:prstGeom prst="rect">
                <a:avLst/>
              </a:prstGeom>
            </p:spPr>
          </p:pic>
        </mc:Fallback>
      </mc:AlternateContent>
      <p:cxnSp>
        <p:nvCxnSpPr>
          <p:cNvPr id="18" name="Straight Arrow Connector 17">
            <a:extLst>
              <a:ext uri="{FF2B5EF4-FFF2-40B4-BE49-F238E27FC236}">
                <a16:creationId xmlns:a16="http://schemas.microsoft.com/office/drawing/2014/main" id="{236632D5-47E9-4B74-8C7B-A6DE9D050340}"/>
              </a:ext>
            </a:extLst>
          </p:cNvPr>
          <p:cNvCxnSpPr>
            <a:cxnSpLocks/>
          </p:cNvCxnSpPr>
          <p:nvPr/>
        </p:nvCxnSpPr>
        <p:spPr>
          <a:xfrm>
            <a:off x="3662114" y="1243100"/>
            <a:ext cx="1819769" cy="0"/>
          </a:xfrm>
          <a:prstGeom prst="straightConnector1">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10170497"/>
      </p:ext>
    </p:extLst>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C78BB-89E1-4991-8F36-FE2DC4C41B85}"/>
              </a:ext>
            </a:extLst>
          </p:cNvPr>
          <p:cNvSpPr>
            <a:spLocks noGrp="1"/>
          </p:cNvSpPr>
          <p:nvPr>
            <p:ph type="sldNum" idx="12"/>
          </p:nvPr>
        </p:nvSpPr>
        <p:spPr>
          <a:xfrm>
            <a:off x="8555875" y="4576450"/>
            <a:ext cx="435600" cy="435600"/>
          </a:xfrm>
        </p:spPr>
        <p:txBody>
          <a:bodyPr/>
          <a:lstStyle/>
          <a:p>
            <a:pPr lvl="0"/>
            <a:fld id="{00000000-1234-1234-1234-123412341234}" type="slidenum">
              <a:rPr lang="en" smtClean="0"/>
              <a:pPr lvl="0"/>
              <a:t>17</a:t>
            </a:fld>
            <a:endParaRPr lang="en"/>
          </a:p>
        </p:txBody>
      </p:sp>
      <p:sp>
        <p:nvSpPr>
          <p:cNvPr id="5" name="Text Placeholder 4">
            <a:extLst>
              <a:ext uri="{FF2B5EF4-FFF2-40B4-BE49-F238E27FC236}">
                <a16:creationId xmlns:a16="http://schemas.microsoft.com/office/drawing/2014/main" id="{3F67EA75-4FB2-463E-871E-A83DEDE36DBB}"/>
              </a:ext>
            </a:extLst>
          </p:cNvPr>
          <p:cNvSpPr>
            <a:spLocks noGrp="1"/>
          </p:cNvSpPr>
          <p:nvPr>
            <p:ph type="body" sz="quarter" idx="13"/>
          </p:nvPr>
        </p:nvSpPr>
        <p:spPr>
          <a:xfrm rot="16200000">
            <a:off x="-617742" y="1861816"/>
            <a:ext cx="2332604" cy="393294"/>
          </a:xfrm>
        </p:spPr>
        <p:txBody>
          <a:bodyPr/>
          <a:lstStyle/>
          <a:p>
            <a:r>
              <a:rPr lang="en-IN" dirty="0"/>
              <a:t>Splitting Dataset</a:t>
            </a:r>
          </a:p>
        </p:txBody>
      </p:sp>
      <p:pic>
        <p:nvPicPr>
          <p:cNvPr id="10" name="Picture Placeholder 9">
            <a:extLst>
              <a:ext uri="{FF2B5EF4-FFF2-40B4-BE49-F238E27FC236}">
                <a16:creationId xmlns:a16="http://schemas.microsoft.com/office/drawing/2014/main" id="{88FCC259-A1BE-4B8D-ADB2-D7E1004EFFFE}"/>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l="6865" t="615" b="6249"/>
          <a:stretch/>
        </p:blipFill>
        <p:spPr>
          <a:xfrm>
            <a:off x="1002890" y="564125"/>
            <a:ext cx="7138220" cy="4015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0045228"/>
      </p:ext>
    </p:extLst>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C78BB-89E1-4991-8F36-FE2DC4C41B85}"/>
              </a:ext>
            </a:extLst>
          </p:cNvPr>
          <p:cNvSpPr>
            <a:spLocks noGrp="1"/>
          </p:cNvSpPr>
          <p:nvPr>
            <p:ph type="sldNum" idx="12"/>
          </p:nvPr>
        </p:nvSpPr>
        <p:spPr>
          <a:xfrm>
            <a:off x="8555875" y="4576450"/>
            <a:ext cx="435600" cy="435600"/>
          </a:xfrm>
        </p:spPr>
        <p:txBody>
          <a:bodyPr/>
          <a:lstStyle/>
          <a:p>
            <a:pPr lvl="0"/>
            <a:fld id="{00000000-1234-1234-1234-123412341234}" type="slidenum">
              <a:rPr lang="en" smtClean="0"/>
              <a:pPr lvl="0"/>
              <a:t>18</a:t>
            </a:fld>
            <a:endParaRPr lang="en"/>
          </a:p>
        </p:txBody>
      </p:sp>
      <p:sp>
        <p:nvSpPr>
          <p:cNvPr id="5" name="Text Placeholder 4">
            <a:extLst>
              <a:ext uri="{FF2B5EF4-FFF2-40B4-BE49-F238E27FC236}">
                <a16:creationId xmlns:a16="http://schemas.microsoft.com/office/drawing/2014/main" id="{3F67EA75-4FB2-463E-871E-A83DEDE36DBB}"/>
              </a:ext>
            </a:extLst>
          </p:cNvPr>
          <p:cNvSpPr>
            <a:spLocks noGrp="1"/>
          </p:cNvSpPr>
          <p:nvPr>
            <p:ph type="body" sz="quarter" idx="13"/>
          </p:nvPr>
        </p:nvSpPr>
        <p:spPr>
          <a:xfrm rot="16200000">
            <a:off x="-617742" y="1861816"/>
            <a:ext cx="2332604" cy="393294"/>
          </a:xfrm>
        </p:spPr>
        <p:txBody>
          <a:bodyPr/>
          <a:lstStyle/>
          <a:p>
            <a:r>
              <a:rPr lang="en-IN" dirty="0"/>
              <a:t>Model Training Example</a:t>
            </a:r>
          </a:p>
        </p:txBody>
      </p:sp>
      <p:pic>
        <p:nvPicPr>
          <p:cNvPr id="10" name="Picture Placeholder 9">
            <a:extLst>
              <a:ext uri="{FF2B5EF4-FFF2-40B4-BE49-F238E27FC236}">
                <a16:creationId xmlns:a16="http://schemas.microsoft.com/office/drawing/2014/main" id="{88FCC259-A1BE-4B8D-ADB2-D7E1004EFFFE}"/>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b="5314"/>
          <a:stretch/>
        </p:blipFill>
        <p:spPr>
          <a:xfrm>
            <a:off x="1018477" y="679122"/>
            <a:ext cx="7107046" cy="3785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657248"/>
      </p:ext>
    </p:extLst>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4B7088-5FCD-44DF-A9E4-597C04D31D5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6" name="Text Placeholder 5">
            <a:extLst>
              <a:ext uri="{FF2B5EF4-FFF2-40B4-BE49-F238E27FC236}">
                <a16:creationId xmlns:a16="http://schemas.microsoft.com/office/drawing/2014/main" id="{802FF1B2-F323-4ADF-BABA-A0A5D1945C74}"/>
              </a:ext>
            </a:extLst>
          </p:cNvPr>
          <p:cNvSpPr>
            <a:spLocks noGrp="1"/>
          </p:cNvSpPr>
          <p:nvPr>
            <p:ph type="body" sz="quarter" idx="13"/>
          </p:nvPr>
        </p:nvSpPr>
        <p:spPr/>
        <p:txBody>
          <a:bodyPr/>
          <a:lstStyle/>
          <a:p>
            <a:r>
              <a:rPr lang="en-IN" dirty="0"/>
              <a:t>TEAM CONTRIBUTION</a:t>
            </a:r>
          </a:p>
        </p:txBody>
      </p:sp>
      <p:graphicFrame>
        <p:nvGraphicFramePr>
          <p:cNvPr id="8" name="Diagram 7">
            <a:extLst>
              <a:ext uri="{FF2B5EF4-FFF2-40B4-BE49-F238E27FC236}">
                <a16:creationId xmlns:a16="http://schemas.microsoft.com/office/drawing/2014/main" id="{329DEB9A-430A-4972-84E1-9E3EC7D107B8}"/>
              </a:ext>
            </a:extLst>
          </p:cNvPr>
          <p:cNvGraphicFramePr/>
          <p:nvPr>
            <p:extLst>
              <p:ext uri="{D42A27DB-BD31-4B8C-83A1-F6EECF244321}">
                <p14:modId xmlns:p14="http://schemas.microsoft.com/office/powerpoint/2010/main" val="3525949515"/>
              </p:ext>
            </p:extLst>
          </p:nvPr>
        </p:nvGraphicFramePr>
        <p:xfrm>
          <a:off x="1605117"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9552680"/>
      </p:ext>
    </p:extLst>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6B877EB4-C9FD-4D37-85E4-809334D8C83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mc:AlternateContent xmlns:mc="http://schemas.openxmlformats.org/markup-compatibility/2006">
        <mc:Choice xmlns:psuz="http://schemas.microsoft.com/office/powerpoint/2016/summaryzoom" Requires="psuz">
          <p:graphicFrame>
            <p:nvGraphicFramePr>
              <p:cNvPr id="14" name="Summary Zoom 13">
                <a:extLst>
                  <a:ext uri="{FF2B5EF4-FFF2-40B4-BE49-F238E27FC236}">
                    <a16:creationId xmlns:a16="http://schemas.microsoft.com/office/drawing/2014/main" id="{43D48E3C-2DF9-4A95-86D4-B72F33CA15DA}"/>
                  </a:ext>
                </a:extLst>
              </p:cNvPr>
              <p:cNvGraphicFramePr>
                <a:graphicFrameLocks noChangeAspect="1"/>
              </p:cNvGraphicFramePr>
              <p:nvPr>
                <p:extLst>
                  <p:ext uri="{D42A27DB-BD31-4B8C-83A1-F6EECF244321}">
                    <p14:modId xmlns:p14="http://schemas.microsoft.com/office/powerpoint/2010/main" val="3963659156"/>
                  </p:ext>
                </p:extLst>
              </p:nvPr>
            </p:nvGraphicFramePr>
            <p:xfrm>
              <a:off x="1524000" y="539750"/>
              <a:ext cx="6096000" cy="4064000"/>
            </p:xfrm>
            <a:graphic>
              <a:graphicData uri="http://schemas.microsoft.com/office/powerpoint/2016/summaryzoom">
                <psuz:summaryZm>
                  <psuz:summaryZmObj sectionId="{314D451B-0124-425F-AF5F-AA5602D4A337}">
                    <psuz:zmPr id="{0502FBC1-607B-40C7-98D0-5BEB9068C863}" returnToParent="0" transitionDur="1000">
                      <p166:blipFill xmlns:p166="http://schemas.microsoft.com/office/powerpoint/2016/6/main">
                        <a:blip r:embed="rId2"/>
                        <a:stretch>
                          <a:fillRect/>
                        </a:stretch>
                      </p166:blipFill>
                      <p166:spPr xmlns:p166="http://schemas.microsoft.com/office/powerpoint/2016/6/main">
                        <a:xfrm>
                          <a:off x="548640" y="111760"/>
                          <a:ext cx="1625600" cy="914400"/>
                        </a:xfrm>
                        <a:prstGeom prst="rect">
                          <a:avLst/>
                        </a:prstGeom>
                        <a:ln w="3175">
                          <a:solidFill>
                            <a:prstClr val="ltGray"/>
                          </a:solidFill>
                        </a:ln>
                      </p166:spPr>
                    </psuz:zmPr>
                  </psuz:summaryZmObj>
                  <psuz:summaryZmObj sectionId="{D4F4FC65-9BE7-4CAF-A0B9-1F360B122083}">
                    <psuz:zmPr id="{803E5311-5484-4F3B-ABA1-58117EA5868E}" returnToParent="0" transitionDur="1000">
                      <p166:blipFill xmlns:p166="http://schemas.microsoft.com/office/powerpoint/2016/6/main">
                        <a:blip r:embed="rId3"/>
                        <a:stretch>
                          <a:fillRect/>
                        </a:stretch>
                      </p166:blipFill>
                      <p166:spPr xmlns:p166="http://schemas.microsoft.com/office/powerpoint/2016/6/main">
                        <a:xfrm>
                          <a:off x="2235200" y="111760"/>
                          <a:ext cx="1625600" cy="914400"/>
                        </a:xfrm>
                        <a:prstGeom prst="rect">
                          <a:avLst/>
                        </a:prstGeom>
                        <a:ln w="3175">
                          <a:solidFill>
                            <a:prstClr val="ltGray"/>
                          </a:solidFill>
                        </a:ln>
                      </p166:spPr>
                    </psuz:zmPr>
                  </psuz:summaryZmObj>
                  <psuz:summaryZmObj sectionId="{B6241563-F61F-4B58-9F05-44378FAC9195}">
                    <psuz:zmPr id="{B685B2FF-78A0-44A0-BB39-F01FD07716C0}" returnToParent="0" transitionDur="1000">
                      <p166:blipFill xmlns:p166="http://schemas.microsoft.com/office/powerpoint/2016/6/main">
                        <a:blip r:embed="rId4"/>
                        <a:stretch>
                          <a:fillRect/>
                        </a:stretch>
                      </p166:blipFill>
                      <p166:spPr xmlns:p166="http://schemas.microsoft.com/office/powerpoint/2016/6/main">
                        <a:xfrm>
                          <a:off x="3921760" y="111760"/>
                          <a:ext cx="1625600" cy="914400"/>
                        </a:xfrm>
                        <a:prstGeom prst="rect">
                          <a:avLst/>
                        </a:prstGeom>
                        <a:ln w="3175">
                          <a:solidFill>
                            <a:prstClr val="ltGray"/>
                          </a:solidFill>
                        </a:ln>
                      </p166:spPr>
                    </psuz:zmPr>
                  </psuz:summaryZmObj>
                  <psuz:summaryZmObj sectionId="{CC7ACB40-86BC-4EA9-A559-37202022C67C}">
                    <psuz:zmPr id="{67436C11-F356-4B7B-94FB-278A776CDD0F}" returnToParent="0" transitionDur="1000">
                      <p166:blipFill xmlns:p166="http://schemas.microsoft.com/office/powerpoint/2016/6/main">
                        <a:blip r:embed="rId5"/>
                        <a:stretch>
                          <a:fillRect/>
                        </a:stretch>
                      </p166:blipFill>
                      <p166:spPr xmlns:p166="http://schemas.microsoft.com/office/powerpoint/2016/6/main">
                        <a:xfrm>
                          <a:off x="548640" y="1087120"/>
                          <a:ext cx="1625600" cy="914400"/>
                        </a:xfrm>
                        <a:prstGeom prst="rect">
                          <a:avLst/>
                        </a:prstGeom>
                        <a:ln w="3175">
                          <a:solidFill>
                            <a:prstClr val="ltGray"/>
                          </a:solidFill>
                        </a:ln>
                      </p166:spPr>
                    </psuz:zmPr>
                  </psuz:summaryZmObj>
                  <psuz:summaryZmObj sectionId="{97E29779-99B3-41D7-9E54-C7D0B5F95944}">
                    <psuz:zmPr id="{399D1B94-1828-4E2E-9CA7-BC99307AF3A2}" returnToParent="0" transitionDur="1000">
                      <p166:blipFill xmlns:p166="http://schemas.microsoft.com/office/powerpoint/2016/6/main">
                        <a:blip r:embed="rId6"/>
                        <a:stretch>
                          <a:fillRect/>
                        </a:stretch>
                      </p166:blipFill>
                      <p166:spPr xmlns:p166="http://schemas.microsoft.com/office/powerpoint/2016/6/main">
                        <a:xfrm>
                          <a:off x="2235200" y="1087120"/>
                          <a:ext cx="1625600" cy="914400"/>
                        </a:xfrm>
                        <a:prstGeom prst="rect">
                          <a:avLst/>
                        </a:prstGeom>
                        <a:ln w="3175">
                          <a:solidFill>
                            <a:prstClr val="ltGray"/>
                          </a:solidFill>
                        </a:ln>
                      </p166:spPr>
                    </psuz:zmPr>
                  </psuz:summaryZmObj>
                  <psuz:summaryZmObj sectionId="{A382F720-7404-4C56-B8A0-DC52839E2EFC}">
                    <psuz:zmPr id="{026A2E91-4DCE-42D9-B14C-0CAC48FF91FF}" returnToParent="0" transitionDur="1000">
                      <p166:blipFill xmlns:p166="http://schemas.microsoft.com/office/powerpoint/2016/6/main">
                        <a:blip r:embed="rId7"/>
                        <a:stretch>
                          <a:fillRect/>
                        </a:stretch>
                      </p166:blipFill>
                      <p166:spPr xmlns:p166="http://schemas.microsoft.com/office/powerpoint/2016/6/main">
                        <a:xfrm>
                          <a:off x="3921760" y="1087120"/>
                          <a:ext cx="1625600" cy="914400"/>
                        </a:xfrm>
                        <a:prstGeom prst="rect">
                          <a:avLst/>
                        </a:prstGeom>
                        <a:ln w="3175">
                          <a:solidFill>
                            <a:prstClr val="ltGray"/>
                          </a:solidFill>
                        </a:ln>
                      </p166:spPr>
                    </psuz:zmPr>
                  </psuz:summaryZmObj>
                  <psuz:summaryZmObj sectionId="{D9E79E11-4105-47AC-AEFA-FC82DB6F9620}">
                    <psuz:zmPr id="{74AD45BF-8AF9-4687-8A27-20C774C5575F}" returnToParent="0" transitionDur="1000">
                      <p166:blipFill xmlns:p166="http://schemas.microsoft.com/office/powerpoint/2016/6/main">
                        <a:blip r:embed="rId8"/>
                        <a:stretch>
                          <a:fillRect/>
                        </a:stretch>
                      </p166:blipFill>
                      <p166:spPr xmlns:p166="http://schemas.microsoft.com/office/powerpoint/2016/6/main">
                        <a:xfrm>
                          <a:off x="548640" y="2062480"/>
                          <a:ext cx="1625600" cy="914400"/>
                        </a:xfrm>
                        <a:prstGeom prst="rect">
                          <a:avLst/>
                        </a:prstGeom>
                        <a:ln w="3175">
                          <a:solidFill>
                            <a:prstClr val="ltGray"/>
                          </a:solidFill>
                        </a:ln>
                      </p166:spPr>
                    </psuz:zmPr>
                  </psuz:summaryZmObj>
                  <psuz:summaryZmObj sectionId="{55026B64-57B3-4533-80F0-526FC63E94A4}">
                    <psuz:zmPr id="{634200EE-A466-4E97-BC79-9F52334497CD}" returnToParent="0" transitionDur="1000">
                      <p166:blipFill xmlns:p166="http://schemas.microsoft.com/office/powerpoint/2016/6/main">
                        <a:blip r:embed="rId9"/>
                        <a:stretch>
                          <a:fillRect/>
                        </a:stretch>
                      </p166:blipFill>
                      <p166:spPr xmlns:p166="http://schemas.microsoft.com/office/powerpoint/2016/6/main">
                        <a:xfrm>
                          <a:off x="2235200" y="2062480"/>
                          <a:ext cx="1625600" cy="914400"/>
                        </a:xfrm>
                        <a:prstGeom prst="rect">
                          <a:avLst/>
                        </a:prstGeom>
                        <a:ln w="3175">
                          <a:solidFill>
                            <a:prstClr val="ltGray"/>
                          </a:solidFill>
                        </a:ln>
                      </p166:spPr>
                    </psuz:zmPr>
                  </psuz:summaryZmObj>
                  <psuz:summaryZmObj sectionId="{AEE27477-FE97-4E82-921A-A019F95ACB8C}">
                    <psuz:zmPr id="{ACC20D21-2DAC-40D4-AECF-63132E36CE7A}" returnToParent="0" transitionDur="1000">
                      <p166:blipFill xmlns:p166="http://schemas.microsoft.com/office/powerpoint/2016/6/main">
                        <a:blip r:embed="rId10"/>
                        <a:stretch>
                          <a:fillRect/>
                        </a:stretch>
                      </p166:blipFill>
                      <p166:spPr xmlns:p166="http://schemas.microsoft.com/office/powerpoint/2016/6/main">
                        <a:xfrm>
                          <a:off x="3921760" y="2062480"/>
                          <a:ext cx="1625600" cy="914400"/>
                        </a:xfrm>
                        <a:prstGeom prst="rect">
                          <a:avLst/>
                        </a:prstGeom>
                        <a:ln w="3175">
                          <a:solidFill>
                            <a:prstClr val="ltGray"/>
                          </a:solidFill>
                        </a:ln>
                      </p166:spPr>
                    </psuz:zmPr>
                  </psuz:summaryZmObj>
                  <psuz:summaryZmObj sectionId="{A77EE17F-0D82-4093-B9A8-6D3BFDE233D7}">
                    <psuz:zmPr id="{CFAF9524-9FA5-4524-99B9-09A5EE792754}" returnToParent="0" transitionDur="1000">
                      <p166:blipFill xmlns:p166="http://schemas.microsoft.com/office/powerpoint/2016/6/main">
                        <a:blip r:embed="rId11"/>
                        <a:stretch>
                          <a:fillRect/>
                        </a:stretch>
                      </p166:blipFill>
                      <p166:spPr xmlns:p166="http://schemas.microsoft.com/office/powerpoint/2016/6/main">
                        <a:xfrm>
                          <a:off x="548640" y="3037840"/>
                          <a:ext cx="1625600" cy="914400"/>
                        </a:xfrm>
                        <a:prstGeom prst="rect">
                          <a:avLst/>
                        </a:prstGeom>
                        <a:ln w="3175">
                          <a:solidFill>
                            <a:prstClr val="ltGray"/>
                          </a:solidFill>
                        </a:ln>
                      </p166:spPr>
                    </psuz:zmPr>
                  </psuz:summaryZmObj>
                  <psuz:summaryZmObj sectionId="{3393C9EE-FF8A-4ED4-9779-856C45A8CD0A}">
                    <psuz:zmPr id="{0C1EE623-6CDE-47A5-8D91-24F161121476}" returnToParent="0" transitionDur="1000">
                      <p166:blipFill xmlns:p166="http://schemas.microsoft.com/office/powerpoint/2016/6/main">
                        <a:blip r:embed="rId12"/>
                        <a:stretch>
                          <a:fillRect/>
                        </a:stretch>
                      </p166:blipFill>
                      <p166:spPr xmlns:p166="http://schemas.microsoft.com/office/powerpoint/2016/6/main">
                        <a:xfrm>
                          <a:off x="2235200" y="3037840"/>
                          <a:ext cx="1625600" cy="914400"/>
                        </a:xfrm>
                        <a:prstGeom prst="rect">
                          <a:avLst/>
                        </a:prstGeom>
                        <a:ln w="3175">
                          <a:solidFill>
                            <a:prstClr val="ltGray"/>
                          </a:solidFill>
                        </a:ln>
                      </p166:spPr>
                    </psuz:zmPr>
                  </psuz:summaryZmObj>
                  <psuz:summaryZmObj sectionId="{66F3B418-C382-411E-83AE-C13669BE195A}">
                    <psuz:zmPr id="{075C3F5F-5B3A-4CA6-A02A-D2031EC20E2E}" returnToParent="0" transitionDur="1000">
                      <p166:blipFill xmlns:p166="http://schemas.microsoft.com/office/powerpoint/2016/6/main">
                        <a:blip r:embed="rId13"/>
                        <a:stretch>
                          <a:fillRect/>
                        </a:stretch>
                      </p166:blipFill>
                      <p166:spPr xmlns:p166="http://schemas.microsoft.com/office/powerpoint/2016/6/main">
                        <a:xfrm>
                          <a:off x="3921760" y="3037840"/>
                          <a:ext cx="1625600" cy="914400"/>
                        </a:xfrm>
                        <a:prstGeom prst="rect">
                          <a:avLst/>
                        </a:prstGeom>
                        <a:ln w="3175">
                          <a:solidFill>
                            <a:prstClr val="ltGray"/>
                          </a:solidFill>
                        </a:ln>
                      </p166:spPr>
                    </psuz:zmPr>
                  </psuz:summaryZmObj>
                  <psuz:gridLayout/>
                </psuz:summaryZm>
              </a:graphicData>
            </a:graphic>
          </p:graphicFrame>
        </mc:Choice>
        <mc:Fallback>
          <p:grpSp>
            <p:nvGrpSpPr>
              <p:cNvPr id="14" name="Summary Zoom 13">
                <a:extLst>
                  <a:ext uri="{FF2B5EF4-FFF2-40B4-BE49-F238E27FC236}">
                    <a16:creationId xmlns:a16="http://schemas.microsoft.com/office/drawing/2014/main" id="{43D48E3C-2DF9-4A95-86D4-B72F33CA15DA}"/>
                  </a:ext>
                </a:extLst>
              </p:cNvPr>
              <p:cNvGrpSpPr>
                <a:grpSpLocks noGrp="1" noUngrp="1" noRot="1" noChangeAspect="1" noMove="1" noResize="1"/>
              </p:cNvGrpSpPr>
              <p:nvPr/>
            </p:nvGrpSpPr>
            <p:grpSpPr>
              <a:xfrm>
                <a:off x="1524000" y="539750"/>
                <a:ext cx="6096000" cy="4064000"/>
                <a:chOff x="1524000" y="539750"/>
                <a:chExt cx="6096000" cy="4064000"/>
              </a:xfrm>
            </p:grpSpPr>
            <p:pic>
              <p:nvPicPr>
                <p:cNvPr id="2" name="Picture 2">
                  <a:hlinkClick r:id="rId1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72640" y="651510"/>
                  <a:ext cx="1625600" cy="914400"/>
                </a:xfrm>
                <a:prstGeom prst="rect">
                  <a:avLst/>
                </a:prstGeom>
                <a:ln w="3175">
                  <a:solidFill>
                    <a:prstClr val="ltGray"/>
                  </a:solidFill>
                </a:ln>
              </p:spPr>
            </p:pic>
            <p:pic>
              <p:nvPicPr>
                <p:cNvPr id="3" name="Picture 3">
                  <a:hlinkClick r:id="rId1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759200" y="651510"/>
                  <a:ext cx="1625600" cy="914400"/>
                </a:xfrm>
                <a:prstGeom prst="rect">
                  <a:avLst/>
                </a:prstGeom>
                <a:ln w="3175">
                  <a:solidFill>
                    <a:prstClr val="ltGray"/>
                  </a:solidFill>
                </a:ln>
              </p:spPr>
            </p:pic>
            <p:pic>
              <p:nvPicPr>
                <p:cNvPr id="4" name="Picture 4">
                  <a:hlinkClick r:id="rId1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5445760" y="651510"/>
                  <a:ext cx="1625600" cy="914400"/>
                </a:xfrm>
                <a:prstGeom prst="rect">
                  <a:avLst/>
                </a:prstGeom>
                <a:ln w="3175">
                  <a:solidFill>
                    <a:prstClr val="ltGray"/>
                  </a:solidFill>
                </a:ln>
              </p:spPr>
            </p:pic>
            <p:pic>
              <p:nvPicPr>
                <p:cNvPr id="5" name="Picture 5">
                  <a:hlinkClick r:id="rId1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2072640" y="1626870"/>
                  <a:ext cx="1625600" cy="914400"/>
                </a:xfrm>
                <a:prstGeom prst="rect">
                  <a:avLst/>
                </a:prstGeom>
                <a:ln w="3175">
                  <a:solidFill>
                    <a:prstClr val="ltGray"/>
                  </a:solidFill>
                </a:ln>
              </p:spPr>
            </p:pic>
            <p:pic>
              <p:nvPicPr>
                <p:cNvPr id="6" name="Picture 6">
                  <a:hlinkClick r:id="rId1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3759200" y="1626870"/>
                  <a:ext cx="1625600" cy="914400"/>
                </a:xfrm>
                <a:prstGeom prst="rect">
                  <a:avLst/>
                </a:prstGeom>
                <a:ln w="3175">
                  <a:solidFill>
                    <a:prstClr val="ltGray"/>
                  </a:solidFill>
                </a:ln>
              </p:spPr>
            </p:pic>
            <p:pic>
              <p:nvPicPr>
                <p:cNvPr id="7" name="Picture 7">
                  <a:hlinkClick r:id="rId1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5445760" y="1626870"/>
                  <a:ext cx="1625600" cy="914400"/>
                </a:xfrm>
                <a:prstGeom prst="rect">
                  <a:avLst/>
                </a:prstGeom>
                <a:ln w="3175">
                  <a:solidFill>
                    <a:prstClr val="ltGray"/>
                  </a:solidFill>
                </a:ln>
              </p:spPr>
            </p:pic>
            <p:pic>
              <p:nvPicPr>
                <p:cNvPr id="8" name="Picture 8">
                  <a:hlinkClick r:id="rId20"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2072640" y="2602230"/>
                  <a:ext cx="1625600" cy="914400"/>
                </a:xfrm>
                <a:prstGeom prst="rect">
                  <a:avLst/>
                </a:prstGeom>
                <a:ln w="3175">
                  <a:solidFill>
                    <a:prstClr val="ltGray"/>
                  </a:solidFill>
                </a:ln>
              </p:spPr>
            </p:pic>
            <p:pic>
              <p:nvPicPr>
                <p:cNvPr id="9" name="Picture 9">
                  <a:hlinkClick r:id="rId2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3759200" y="2602230"/>
                  <a:ext cx="1625600" cy="914400"/>
                </a:xfrm>
                <a:prstGeom prst="rect">
                  <a:avLst/>
                </a:prstGeom>
                <a:ln w="3175">
                  <a:solidFill>
                    <a:prstClr val="ltGray"/>
                  </a:solidFill>
                </a:ln>
              </p:spPr>
            </p:pic>
            <p:pic>
              <p:nvPicPr>
                <p:cNvPr id="10" name="Picture 10">
                  <a:hlinkClick r:id="rId2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5445760" y="2602230"/>
                  <a:ext cx="1625600" cy="914400"/>
                </a:xfrm>
                <a:prstGeom prst="rect">
                  <a:avLst/>
                </a:prstGeom>
                <a:ln w="3175">
                  <a:solidFill>
                    <a:prstClr val="ltGray"/>
                  </a:solidFill>
                </a:ln>
              </p:spPr>
            </p:pic>
            <p:pic>
              <p:nvPicPr>
                <p:cNvPr id="11" name="Picture 11">
                  <a:hlinkClick r:id="rId2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72640" y="3577590"/>
                  <a:ext cx="1625600" cy="914400"/>
                </a:xfrm>
                <a:prstGeom prst="rect">
                  <a:avLst/>
                </a:prstGeom>
                <a:ln w="3175">
                  <a:solidFill>
                    <a:prstClr val="ltGray"/>
                  </a:solidFill>
                </a:ln>
              </p:spPr>
            </p:pic>
            <p:pic>
              <p:nvPicPr>
                <p:cNvPr id="12" name="Picture 12">
                  <a:hlinkClick r:id="rId2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3759200" y="3577590"/>
                  <a:ext cx="1625600" cy="914400"/>
                </a:xfrm>
                <a:prstGeom prst="rect">
                  <a:avLst/>
                </a:prstGeom>
                <a:ln w="3175">
                  <a:solidFill>
                    <a:prstClr val="ltGray"/>
                  </a:solidFill>
                </a:ln>
              </p:spPr>
            </p:pic>
            <p:pic>
              <p:nvPicPr>
                <p:cNvPr id="15" name="Picture 15">
                  <a:hlinkClick r:id="rId2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5445760" y="3577590"/>
                  <a:ext cx="1625600" cy="914400"/>
                </a:xfrm>
                <a:prstGeom prst="rect">
                  <a:avLst/>
                </a:prstGeom>
                <a:ln w="3175">
                  <a:solidFill>
                    <a:prstClr val="ltGray"/>
                  </a:solidFill>
                </a:ln>
              </p:spPr>
            </p:pic>
          </p:grpSp>
        </mc:Fallback>
      </mc:AlternateContent>
      <p:grpSp>
        <p:nvGrpSpPr>
          <p:cNvPr id="13" name="Group 12">
            <a:extLst>
              <a:ext uri="{FF2B5EF4-FFF2-40B4-BE49-F238E27FC236}">
                <a16:creationId xmlns:a16="http://schemas.microsoft.com/office/drawing/2014/main" id="{70068681-923F-46E6-A8DC-B4411E2F2547}"/>
              </a:ext>
            </a:extLst>
          </p:cNvPr>
          <p:cNvGrpSpPr/>
          <p:nvPr/>
        </p:nvGrpSpPr>
        <p:grpSpPr>
          <a:xfrm>
            <a:off x="951191" y="1971774"/>
            <a:ext cx="561726" cy="3040276"/>
            <a:chOff x="951191" y="1971774"/>
            <a:chExt cx="561726" cy="3040276"/>
          </a:xfrm>
        </p:grpSpPr>
        <p:sp>
          <p:nvSpPr>
            <p:cNvPr id="20" name="Freeform: Shape 19">
              <a:extLst>
                <a:ext uri="{FF2B5EF4-FFF2-40B4-BE49-F238E27FC236}">
                  <a16:creationId xmlns:a16="http://schemas.microsoft.com/office/drawing/2014/main" id="{1357C7EB-3F07-4354-BE50-C14D68509FEE}"/>
                </a:ext>
              </a:extLst>
            </p:cNvPr>
            <p:cNvSpPr/>
            <p:nvPr/>
          </p:nvSpPr>
          <p:spPr>
            <a:xfrm>
              <a:off x="951191" y="1971774"/>
              <a:ext cx="561726" cy="3040276"/>
            </a:xfrm>
            <a:custGeom>
              <a:avLst/>
              <a:gdLst>
                <a:gd name="connsiteX0" fmla="*/ 280863 w 561726"/>
                <a:gd name="connsiteY0" fmla="*/ 2567157 h 3040276"/>
                <a:gd name="connsiteX1" fmla="*/ 93813 w 561726"/>
                <a:gd name="connsiteY1" fmla="*/ 2754207 h 3040276"/>
                <a:gd name="connsiteX2" fmla="*/ 280863 w 561726"/>
                <a:gd name="connsiteY2" fmla="*/ 2941257 h 3040276"/>
                <a:gd name="connsiteX3" fmla="*/ 467913 w 561726"/>
                <a:gd name="connsiteY3" fmla="*/ 2754207 h 3040276"/>
                <a:gd name="connsiteX4" fmla="*/ 280863 w 561726"/>
                <a:gd name="connsiteY4" fmla="*/ 2567157 h 3040276"/>
                <a:gd name="connsiteX5" fmla="*/ 280863 w 561726"/>
                <a:gd name="connsiteY5" fmla="*/ 0 h 3040276"/>
                <a:gd name="connsiteX6" fmla="*/ 561726 w 561726"/>
                <a:gd name="connsiteY6" fmla="*/ 280863 h 3040276"/>
                <a:gd name="connsiteX7" fmla="*/ 561726 w 561726"/>
                <a:gd name="connsiteY7" fmla="*/ 2759413 h 3040276"/>
                <a:gd name="connsiteX8" fmla="*/ 280863 w 561726"/>
                <a:gd name="connsiteY8" fmla="*/ 3040276 h 3040276"/>
                <a:gd name="connsiteX9" fmla="*/ 0 w 561726"/>
                <a:gd name="connsiteY9" fmla="*/ 2759413 h 3040276"/>
                <a:gd name="connsiteX10" fmla="*/ 0 w 561726"/>
                <a:gd name="connsiteY10" fmla="*/ 280863 h 3040276"/>
                <a:gd name="connsiteX11" fmla="*/ 280863 w 561726"/>
                <a:gd name="connsiteY11" fmla="*/ 0 h 304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26" h="3040276">
                  <a:moveTo>
                    <a:pt x="280863" y="2567157"/>
                  </a:moveTo>
                  <a:cubicBezTo>
                    <a:pt x="177558" y="2567157"/>
                    <a:pt x="93813" y="2650902"/>
                    <a:pt x="93813" y="2754207"/>
                  </a:cubicBezTo>
                  <a:cubicBezTo>
                    <a:pt x="93813" y="2857512"/>
                    <a:pt x="177558" y="2941257"/>
                    <a:pt x="280863" y="2941257"/>
                  </a:cubicBezTo>
                  <a:cubicBezTo>
                    <a:pt x="384168" y="2941257"/>
                    <a:pt x="467913" y="2857512"/>
                    <a:pt x="467913" y="2754207"/>
                  </a:cubicBezTo>
                  <a:cubicBezTo>
                    <a:pt x="467913" y="2650902"/>
                    <a:pt x="384168" y="2567157"/>
                    <a:pt x="280863" y="2567157"/>
                  </a:cubicBezTo>
                  <a:close/>
                  <a:moveTo>
                    <a:pt x="280863" y="0"/>
                  </a:moveTo>
                  <a:cubicBezTo>
                    <a:pt x="435979" y="0"/>
                    <a:pt x="561726" y="125747"/>
                    <a:pt x="561726" y="280863"/>
                  </a:cubicBezTo>
                  <a:lnTo>
                    <a:pt x="561726" y="2759413"/>
                  </a:lnTo>
                  <a:cubicBezTo>
                    <a:pt x="561726" y="2914529"/>
                    <a:pt x="435979" y="3040276"/>
                    <a:pt x="280863" y="3040276"/>
                  </a:cubicBezTo>
                  <a:cubicBezTo>
                    <a:pt x="125747" y="3040276"/>
                    <a:pt x="0" y="2914529"/>
                    <a:pt x="0" y="2759413"/>
                  </a:cubicBezTo>
                  <a:lnTo>
                    <a:pt x="0" y="280863"/>
                  </a:lnTo>
                  <a:cubicBezTo>
                    <a:pt x="0" y="125747"/>
                    <a:pt x="125747" y="0"/>
                    <a:pt x="2808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b="1" dirty="0">
                <a:latin typeface="+mn-lt"/>
                <a:ea typeface="Poppins Light"/>
                <a:cs typeface="Poppins Light"/>
                <a:sym typeface="Poppins Light"/>
              </a:endParaRPr>
            </a:p>
          </p:txBody>
        </p:sp>
        <p:sp>
          <p:nvSpPr>
            <p:cNvPr id="18" name="Google Shape;340;p30">
              <a:extLst>
                <a:ext uri="{FF2B5EF4-FFF2-40B4-BE49-F238E27FC236}">
                  <a16:creationId xmlns:a16="http://schemas.microsoft.com/office/drawing/2014/main" id="{7D3C074C-F737-4D40-A42D-8EF3B962CB1C}"/>
                </a:ext>
              </a:extLst>
            </p:cNvPr>
            <p:cNvSpPr txBox="1"/>
            <p:nvPr/>
          </p:nvSpPr>
          <p:spPr>
            <a:xfrm rot="16200000">
              <a:off x="68680" y="3295265"/>
              <a:ext cx="2332604" cy="393293"/>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IN" sz="1100" b="1" dirty="0">
                  <a:solidFill>
                    <a:srgbClr val="FFFFFF"/>
                  </a:solidFill>
                  <a:latin typeface="+mn-lt"/>
                  <a:ea typeface="Poppins Light"/>
                  <a:cs typeface="Poppins Light"/>
                  <a:sym typeface="Poppins Light"/>
                </a:rPr>
                <a:t>CONTENT</a:t>
              </a:r>
            </a:p>
          </p:txBody>
        </p:sp>
      </p:grpSp>
    </p:spTree>
    <p:extLst>
      <p:ext uri="{BB962C8B-B14F-4D97-AF65-F5344CB8AC3E}">
        <p14:creationId xmlns:p14="http://schemas.microsoft.com/office/powerpoint/2010/main" val="3051320278"/>
      </p:ext>
    </p:extLst>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7" name="Title 6">
            <a:extLst>
              <a:ext uri="{FF2B5EF4-FFF2-40B4-BE49-F238E27FC236}">
                <a16:creationId xmlns:a16="http://schemas.microsoft.com/office/drawing/2014/main" id="{9C95CB89-DFA2-4423-AB19-D02B2EB76881}"/>
              </a:ext>
            </a:extLst>
          </p:cNvPr>
          <p:cNvSpPr>
            <a:spLocks noGrp="1"/>
          </p:cNvSpPr>
          <p:nvPr>
            <p:ph type="title"/>
          </p:nvPr>
        </p:nvSpPr>
        <p:spPr>
          <a:xfrm>
            <a:off x="452150" y="293285"/>
            <a:ext cx="6048857" cy="661915"/>
          </a:xfrm>
        </p:spPr>
        <p:txBody>
          <a:bodyPr/>
          <a:lstStyle/>
          <a:p>
            <a:r>
              <a:rPr lang="en-IN" dirty="0"/>
              <a:t>CONCLUSION</a:t>
            </a:r>
          </a:p>
        </p:txBody>
      </p:sp>
      <p:sp>
        <p:nvSpPr>
          <p:cNvPr id="393" name="Google Shape;393;p33"/>
          <p:cNvSpPr txBox="1">
            <a:spLocks noGrp="1"/>
          </p:cNvSpPr>
          <p:nvPr>
            <p:ph type="body" idx="1"/>
          </p:nvPr>
        </p:nvSpPr>
        <p:spPr>
          <a:xfrm>
            <a:off x="250139" y="1163493"/>
            <a:ext cx="5732412" cy="3499614"/>
          </a:xfrm>
        </p:spPr>
        <p:txBody>
          <a:bodyPr spcFirstLastPara="1" wrap="square" lIns="0" tIns="0" rIns="0" bIns="0" anchor="t" anchorCtr="0">
            <a:noAutofit/>
          </a:bodyPr>
          <a:lstStyle/>
          <a:p>
            <a:r>
              <a:rPr lang="en-US" dirty="0"/>
              <a:t>By adding demographic features, we observed notable improvement in the prediction’s accuracy. </a:t>
            </a:r>
          </a:p>
          <a:p>
            <a:r>
              <a:rPr lang="en-US" dirty="0"/>
              <a:t>The obtained results showed the use value of both machine learning models. </a:t>
            </a:r>
            <a:r>
              <a:rPr lang="en-US" b="1" i="1" dirty="0"/>
              <a:t>The Logistic Regression model showed slightly better performance than the decision tree model</a:t>
            </a:r>
            <a:r>
              <a:rPr lang="en-US" dirty="0"/>
              <a:t>, but definitely, both models have shown that they can be very successful in solving classification problems.</a:t>
            </a:r>
          </a:p>
          <a:p>
            <a:r>
              <a:rPr lang="en-US" dirty="0"/>
              <a:t>Using the right framework and effective analysis, Click through rate prediction can be a powerful tool to beat the competition in advertising.</a:t>
            </a:r>
          </a:p>
        </p:txBody>
      </p:sp>
      <p:sp>
        <p:nvSpPr>
          <p:cNvPr id="387" name="Google Shape;387;p33"/>
          <p:cNvSpPr txBox="1">
            <a:spLocks noGrp="1"/>
          </p:cNvSpPr>
          <p:nvPr>
            <p:ph type="sldNum" idx="12"/>
          </p:nvPr>
        </p:nvSpPr>
        <p:spPr>
          <a:xfrm>
            <a:off x="8555875" y="4576450"/>
            <a:ext cx="435600" cy="435600"/>
          </a:xfrm>
        </p:spPr>
        <p:txBody>
          <a:bodyPr spcFirstLastPara="1" wrap="square" lIns="91425" tIns="91425" rIns="91425" bIns="91425" anchor="ctr" anchorCtr="0">
            <a:noAutofit/>
          </a:bodyPr>
          <a:lstStyle/>
          <a:p>
            <a:pPr lvl="0"/>
            <a:fld id="{00000000-1234-1234-1234-123412341234}" type="slidenum">
              <a:rPr lang="en"/>
              <a:pPr lvl="0"/>
              <a:t>20</a:t>
            </a:fld>
            <a:endParaRPr lang="en"/>
          </a:p>
        </p:txBody>
      </p:sp>
      <p:pic>
        <p:nvPicPr>
          <p:cNvPr id="3" name="Picture Placeholder 2">
            <a:extLst>
              <a:ext uri="{FF2B5EF4-FFF2-40B4-BE49-F238E27FC236}">
                <a16:creationId xmlns:a16="http://schemas.microsoft.com/office/drawing/2014/main" id="{2923E78E-ED27-4A07-A6D0-185B3FA20A7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5" name="Title 4">
            <a:extLst>
              <a:ext uri="{FF2B5EF4-FFF2-40B4-BE49-F238E27FC236}">
                <a16:creationId xmlns:a16="http://schemas.microsoft.com/office/drawing/2014/main" id="{672CC363-01D1-4346-A1D8-62E2F1205D13}"/>
              </a:ext>
            </a:extLst>
          </p:cNvPr>
          <p:cNvSpPr>
            <a:spLocks noGrp="1"/>
          </p:cNvSpPr>
          <p:nvPr>
            <p:ph type="title"/>
          </p:nvPr>
        </p:nvSpPr>
        <p:spPr/>
        <p:txBody>
          <a:bodyPr/>
          <a:lstStyle/>
          <a:p>
            <a:r>
              <a:rPr lang="en-IN" dirty="0"/>
              <a:t>FUTURE SCOPE</a:t>
            </a:r>
          </a:p>
        </p:txBody>
      </p:sp>
      <p:sp>
        <p:nvSpPr>
          <p:cNvPr id="6" name="Text Placeholder 5">
            <a:extLst>
              <a:ext uri="{FF2B5EF4-FFF2-40B4-BE49-F238E27FC236}">
                <a16:creationId xmlns:a16="http://schemas.microsoft.com/office/drawing/2014/main" id="{38ED9503-04A1-42D3-80E6-15B3C665E905}"/>
              </a:ext>
            </a:extLst>
          </p:cNvPr>
          <p:cNvSpPr>
            <a:spLocks noGrp="1"/>
          </p:cNvSpPr>
          <p:nvPr>
            <p:ph type="body" idx="1"/>
          </p:nvPr>
        </p:nvSpPr>
        <p:spPr/>
        <p:txBody>
          <a:bodyPr/>
          <a:lstStyle/>
          <a:p>
            <a:pPr marL="127000" indent="0">
              <a:lnSpc>
                <a:spcPct val="150000"/>
              </a:lnSpc>
              <a:buNone/>
            </a:pPr>
            <a:r>
              <a:rPr lang="en-US" dirty="0"/>
              <a:t>Having full access to the original dataset would be interesting. Explore and manipulate features would undoubtedly bring us exciting and robust insights to optimize model performance. Thus, the feature selecting step would be highly accurate. Deal with imbalanced data is considered a real-world data science problem. Exploring further methods would be interesting. The </a:t>
            </a:r>
            <a:r>
              <a:rPr lang="en-US" b="1" i="1" dirty="0"/>
              <a:t>deep neural network</a:t>
            </a:r>
            <a:r>
              <a:rPr lang="en-US" dirty="0"/>
              <a:t> may be a interesting for the further future study of the CTR prediction.</a:t>
            </a:r>
            <a:endParaRPr lang="en-IN" dirty="0"/>
          </a:p>
        </p:txBody>
      </p:sp>
      <p:sp>
        <p:nvSpPr>
          <p:cNvPr id="399" name="Google Shape;399;p34"/>
          <p:cNvSpPr txBox="1">
            <a:spLocks noGrp="1"/>
          </p:cNvSpPr>
          <p:nvPr>
            <p:ph type="sldNum" idx="12"/>
          </p:nvPr>
        </p:nvSpPr>
        <p:spPr>
          <a:xfrm>
            <a:off x="8555875" y="4576450"/>
            <a:ext cx="435600" cy="435600"/>
          </a:xfrm>
        </p:spPr>
        <p:txBody>
          <a:bodyPr spcFirstLastPara="1" wrap="square" lIns="91425" tIns="91425" rIns="91425" bIns="91425" anchor="ctr" anchorCtr="0">
            <a:noAutofit/>
          </a:bodyPr>
          <a:lstStyle/>
          <a:p>
            <a:pPr lvl="0"/>
            <a:fld id="{00000000-1234-1234-1234-123412341234}" type="slidenum">
              <a:rPr lang="en"/>
              <a:pPr lvl="0"/>
              <a:t>21</a:t>
            </a:fld>
            <a:endParaRPr lang="en"/>
          </a:p>
        </p:txBody>
      </p:sp>
      <p:pic>
        <p:nvPicPr>
          <p:cNvPr id="3" name="Picture Placeholder 2">
            <a:extLst>
              <a:ext uri="{FF2B5EF4-FFF2-40B4-BE49-F238E27FC236}">
                <a16:creationId xmlns:a16="http://schemas.microsoft.com/office/drawing/2014/main" id="{F6673DB1-3348-4F20-9E47-179A6BCA3930}"/>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p:blipFill>
        <p:spPr>
          <a:xfrm>
            <a:off x="6372050" y="1054350"/>
            <a:ext cx="3034800" cy="3034800"/>
          </a:xfrm>
        </p:spPr>
      </p:pic>
    </p:spTree>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581D2-37B5-4BA1-932D-933FF7564AD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8" name="Text Placeholder 7">
            <a:extLst>
              <a:ext uri="{FF2B5EF4-FFF2-40B4-BE49-F238E27FC236}">
                <a16:creationId xmlns:a16="http://schemas.microsoft.com/office/drawing/2014/main" id="{4BA0CC0F-488D-4486-A632-7B8FA555237F}"/>
              </a:ext>
            </a:extLst>
          </p:cNvPr>
          <p:cNvSpPr>
            <a:spLocks noGrp="1"/>
          </p:cNvSpPr>
          <p:nvPr>
            <p:ph type="body" sz="quarter" idx="13"/>
          </p:nvPr>
        </p:nvSpPr>
        <p:spPr/>
        <p:txBody>
          <a:bodyPr/>
          <a:lstStyle/>
          <a:p>
            <a:r>
              <a:rPr lang="en-IN" dirty="0"/>
              <a:t>REFERENCES</a:t>
            </a:r>
          </a:p>
        </p:txBody>
      </p:sp>
      <p:sp>
        <p:nvSpPr>
          <p:cNvPr id="10" name="TextBox 9">
            <a:extLst>
              <a:ext uri="{FF2B5EF4-FFF2-40B4-BE49-F238E27FC236}">
                <a16:creationId xmlns:a16="http://schemas.microsoft.com/office/drawing/2014/main" id="{08BA8820-D494-408D-8C7A-9140FBDB68CD}"/>
              </a:ext>
            </a:extLst>
          </p:cNvPr>
          <p:cNvSpPr txBox="1"/>
          <p:nvPr/>
        </p:nvSpPr>
        <p:spPr>
          <a:xfrm>
            <a:off x="1120877" y="584384"/>
            <a:ext cx="6902245" cy="3447098"/>
          </a:xfrm>
          <a:prstGeom prst="rect">
            <a:avLst/>
          </a:prstGeom>
          <a:noFill/>
        </p:spPr>
        <p:txBody>
          <a:bodyPr wrap="square" rtlCol="0">
            <a:spAutoFit/>
          </a:bodyPr>
          <a:lstStyle/>
          <a:p>
            <a:pPr marL="285750" indent="-285750">
              <a:spcBef>
                <a:spcPts val="600"/>
              </a:spcBef>
              <a:spcAft>
                <a:spcPts val="600"/>
              </a:spcAft>
              <a:buFont typeface="+mj-lt"/>
              <a:buAutoNum type="arabicPeriod"/>
            </a:pPr>
            <a:r>
              <a:rPr lang="en-US" sz="1200" b="0" i="0" dirty="0">
                <a:solidFill>
                  <a:srgbClr val="000000"/>
                </a:solidFill>
                <a:effectLst/>
                <a:latin typeface="+mn-lt"/>
              </a:rPr>
              <a:t>SEN ZHANG, QIANG FU, WENDONG XIAO (2017). </a:t>
            </a:r>
            <a:r>
              <a:rPr lang="en-US" sz="1200" b="0" i="1" dirty="0">
                <a:solidFill>
                  <a:srgbClr val="000000"/>
                </a:solidFill>
                <a:effectLst/>
                <a:latin typeface="+mn-lt"/>
              </a:rPr>
              <a:t>Advertisement Click-Through Rate Prediction Based on the Weighted-ELM and Adaboost Algorithm. </a:t>
            </a:r>
            <a:r>
              <a:rPr lang="en-IN" sz="1200" b="0" i="1" dirty="0">
                <a:solidFill>
                  <a:srgbClr val="000000"/>
                </a:solidFill>
                <a:effectLst/>
                <a:latin typeface="+mn-lt"/>
              </a:rPr>
              <a:t>Scientific Programming</a:t>
            </a:r>
            <a:r>
              <a:rPr lang="en-IN" sz="1200" b="0" i="0" dirty="0">
                <a:solidFill>
                  <a:srgbClr val="000000"/>
                </a:solidFill>
                <a:effectLst/>
                <a:latin typeface="+mn-lt"/>
              </a:rPr>
              <a:t>, vol. 2017, Article ID 2938369. </a:t>
            </a:r>
            <a:r>
              <a:rPr lang="en-IN" sz="1200" b="0" i="0" dirty="0">
                <a:solidFill>
                  <a:srgbClr val="000000"/>
                </a:solidFill>
                <a:effectLst/>
                <a:latin typeface="+mn-lt"/>
                <a:hlinkClick r:id="rId2"/>
              </a:rPr>
              <a:t>https://www.hindawi.com/journals/sp/2017/2938369/</a:t>
            </a:r>
            <a:r>
              <a:rPr lang="en-IN" sz="1200" b="0" i="0" dirty="0">
                <a:solidFill>
                  <a:srgbClr val="000000"/>
                </a:solidFill>
                <a:effectLst/>
                <a:latin typeface="+mn-lt"/>
              </a:rPr>
              <a:t> </a:t>
            </a:r>
            <a:r>
              <a:rPr lang="en-IN" sz="1200" b="0" i="0" dirty="0">
                <a:solidFill>
                  <a:srgbClr val="000000"/>
                </a:solidFill>
                <a:effectLst/>
                <a:latin typeface="+mn-lt"/>
                <a:hlinkClick r:id="rId3" action="ppaction://hlinksldjump"/>
              </a:rPr>
              <a:t>[1]</a:t>
            </a:r>
            <a:r>
              <a:rPr lang="en-IN" sz="1200" b="0" i="0" dirty="0">
                <a:solidFill>
                  <a:srgbClr val="000000"/>
                </a:solidFill>
                <a:effectLst/>
                <a:latin typeface="+mn-lt"/>
              </a:rPr>
              <a:t>.</a:t>
            </a:r>
            <a:endParaRPr lang="en-IN" sz="1200" i="1" dirty="0">
              <a:latin typeface="+mn-lt"/>
            </a:endParaRPr>
          </a:p>
          <a:p>
            <a:pPr marL="285750" indent="-285750">
              <a:spcBef>
                <a:spcPts val="600"/>
              </a:spcBef>
              <a:spcAft>
                <a:spcPts val="600"/>
              </a:spcAft>
              <a:buFont typeface="+mj-lt"/>
              <a:buAutoNum type="arabicPeriod"/>
            </a:pPr>
            <a:r>
              <a:rPr lang="en-IN" sz="1200" dirty="0">
                <a:latin typeface="+mn-lt"/>
              </a:rPr>
              <a:t>PRASHANT GUPTA (2017). </a:t>
            </a:r>
            <a:r>
              <a:rPr lang="en-US" sz="1200" i="1" dirty="0">
                <a:latin typeface="+mn-lt"/>
              </a:rPr>
              <a:t>Decision Trees in Machine Learning</a:t>
            </a:r>
            <a:r>
              <a:rPr lang="en-US" sz="1200" dirty="0">
                <a:latin typeface="+mn-lt"/>
              </a:rPr>
              <a:t>. </a:t>
            </a:r>
            <a:r>
              <a:rPr lang="en-IN" sz="1200" dirty="0">
                <a:latin typeface="+mn-lt"/>
                <a:hlinkClick r:id="rId4"/>
              </a:rPr>
              <a:t>https://towardsdatascience.com/decision-trees-in-machine-learning-641b9c4e8052 [</a:t>
            </a:r>
            <a:r>
              <a:rPr lang="en-IN" sz="1200" dirty="0">
                <a:latin typeface="+mn-lt"/>
                <a:hlinkClick r:id="rId5" action="ppaction://hlinksldjump"/>
              </a:rPr>
              <a:t>2</a:t>
            </a:r>
            <a:r>
              <a:rPr lang="en-IN" sz="1200" dirty="0">
                <a:latin typeface="+mn-lt"/>
              </a:rPr>
              <a:t>].</a:t>
            </a:r>
          </a:p>
          <a:p>
            <a:pPr marL="285750" indent="-285750">
              <a:spcBef>
                <a:spcPts val="600"/>
              </a:spcBef>
              <a:spcAft>
                <a:spcPts val="600"/>
              </a:spcAft>
              <a:buFont typeface="+mj-lt"/>
              <a:buAutoNum type="arabicPeriod"/>
            </a:pPr>
            <a:r>
              <a:rPr lang="en-IN" sz="1200" dirty="0">
                <a:latin typeface="+mn-lt"/>
              </a:rPr>
              <a:t>AYUSH PANT (2019). </a:t>
            </a:r>
            <a:r>
              <a:rPr lang="en-IN" sz="1200" i="1" dirty="0">
                <a:latin typeface="+mn-lt"/>
              </a:rPr>
              <a:t>Introduction to Logistic Regression</a:t>
            </a:r>
            <a:r>
              <a:rPr lang="en-IN" sz="1200" dirty="0">
                <a:latin typeface="+mn-lt"/>
              </a:rPr>
              <a:t>. </a:t>
            </a:r>
            <a:r>
              <a:rPr lang="en-IN" sz="1200" dirty="0">
                <a:latin typeface="+mn-lt"/>
                <a:hlinkClick r:id="rId6"/>
              </a:rPr>
              <a:t>https://towardsdatascience.com/introduction-to-logistic-regression-66248243c148 [</a:t>
            </a:r>
            <a:r>
              <a:rPr lang="en-IN" sz="1200" dirty="0">
                <a:latin typeface="+mn-lt"/>
                <a:hlinkClick r:id="rId7" action="ppaction://hlinksldjump"/>
              </a:rPr>
              <a:t>3</a:t>
            </a:r>
            <a:r>
              <a:rPr lang="en-IN" sz="1200" dirty="0">
                <a:latin typeface="+mn-lt"/>
              </a:rPr>
              <a:t>].</a:t>
            </a:r>
          </a:p>
          <a:p>
            <a:pPr marL="285750" indent="-285750">
              <a:spcBef>
                <a:spcPts val="600"/>
              </a:spcBef>
              <a:spcAft>
                <a:spcPts val="600"/>
              </a:spcAft>
              <a:buFont typeface="+mj-lt"/>
              <a:buAutoNum type="arabicPeriod"/>
            </a:pPr>
            <a:r>
              <a:rPr lang="en-IN" sz="1200" dirty="0">
                <a:latin typeface="+mn-lt"/>
              </a:rPr>
              <a:t>BADREESH SHETTY (2018). </a:t>
            </a:r>
            <a:r>
              <a:rPr lang="en-US" sz="1200" i="1" dirty="0">
                <a:latin typeface="+mn-lt"/>
              </a:rPr>
              <a:t>Natural Language Processing(NLP) for Machine Learning. </a:t>
            </a:r>
            <a:r>
              <a:rPr lang="en-US" sz="1200" dirty="0">
                <a:latin typeface="+mn-lt"/>
                <a:hlinkClick r:id="rId8"/>
              </a:rPr>
              <a:t>https://towardsdatascience.com/natural-language-processing-nlp-for-machine-learning-d44498845d5b [4</a:t>
            </a:r>
            <a:r>
              <a:rPr lang="en-US" sz="1200" dirty="0">
                <a:latin typeface="+mn-lt"/>
              </a:rPr>
              <a:t>].</a:t>
            </a:r>
          </a:p>
          <a:p>
            <a:pPr marL="285750" indent="-285750">
              <a:spcBef>
                <a:spcPts val="600"/>
              </a:spcBef>
              <a:spcAft>
                <a:spcPts val="600"/>
              </a:spcAft>
              <a:buFont typeface="+mj-lt"/>
              <a:buAutoNum type="arabicPeriod"/>
            </a:pPr>
            <a:r>
              <a:rPr lang="en-IN" sz="1200" dirty="0">
                <a:latin typeface="+mn-lt"/>
              </a:rPr>
              <a:t>AURELIEN GERON (2017). </a:t>
            </a:r>
            <a:r>
              <a:rPr lang="en-US" sz="1200" i="1" dirty="0">
                <a:latin typeface="+mn-lt"/>
              </a:rPr>
              <a:t>Hands-On Machine Learning with Scikit-Learn, </a:t>
            </a:r>
            <a:r>
              <a:rPr lang="en-US" sz="1200" i="1" dirty="0" err="1">
                <a:latin typeface="+mn-lt"/>
              </a:rPr>
              <a:t>Keras</a:t>
            </a:r>
            <a:r>
              <a:rPr lang="en-US" sz="1200" i="1" dirty="0">
                <a:latin typeface="+mn-lt"/>
              </a:rPr>
              <a:t>, and TensorFlow: Concepts, Tools, and Techniques to Build Intelligent Systems.</a:t>
            </a:r>
          </a:p>
          <a:p>
            <a:pPr marL="285750" indent="-285750">
              <a:spcBef>
                <a:spcPts val="600"/>
              </a:spcBef>
              <a:spcAft>
                <a:spcPts val="600"/>
              </a:spcAft>
              <a:buFont typeface="+mj-lt"/>
              <a:buAutoNum type="arabicPeriod"/>
            </a:pPr>
            <a:r>
              <a:rPr lang="en-IN" sz="1200" dirty="0">
                <a:latin typeface="+mn-lt"/>
              </a:rPr>
              <a:t>EDWARD LOPER, EWAN KLEIN, AND STEVEN BIRD (2009). </a:t>
            </a:r>
            <a:r>
              <a:rPr lang="en-US" sz="1200" i="1" dirty="0">
                <a:latin typeface="+mn-lt"/>
              </a:rPr>
              <a:t>Natural Language Processing with Python.</a:t>
            </a:r>
            <a:endParaRPr lang="en-IN" sz="1200" i="1" dirty="0">
              <a:latin typeface="+mn-lt"/>
            </a:endParaRPr>
          </a:p>
        </p:txBody>
      </p:sp>
    </p:spTree>
    <p:extLst>
      <p:ext uri="{BB962C8B-B14F-4D97-AF65-F5344CB8AC3E}">
        <p14:creationId xmlns:p14="http://schemas.microsoft.com/office/powerpoint/2010/main" val="1456420522"/>
      </p:ext>
    </p:extLst>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36"/>
          <p:cNvSpPr txBox="1">
            <a:spLocks noGrp="1"/>
          </p:cNvSpPr>
          <p:nvPr>
            <p:ph type="title"/>
          </p:nvPr>
        </p:nvSpPr>
        <p:spPr>
          <a:xfrm>
            <a:off x="1961850" y="2230200"/>
            <a:ext cx="5220300" cy="68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Thank You</a:t>
            </a:r>
            <a:endParaRPr sz="4800" dirty="0"/>
          </a:p>
        </p:txBody>
      </p:sp>
      <p:sp>
        <p:nvSpPr>
          <p:cNvPr id="420" name="Google Shape;420;p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dirty="0"/>
          </a:p>
        </p:txBody>
      </p:sp>
      <p:grpSp>
        <p:nvGrpSpPr>
          <p:cNvPr id="423" name="Google Shape;423;p36"/>
          <p:cNvGrpSpPr/>
          <p:nvPr/>
        </p:nvGrpSpPr>
        <p:grpSpPr>
          <a:xfrm>
            <a:off x="542972" y="1309519"/>
            <a:ext cx="345971" cy="325505"/>
            <a:chOff x="5972700" y="2330200"/>
            <a:chExt cx="411625" cy="387275"/>
          </a:xfrm>
        </p:grpSpPr>
        <p:sp>
          <p:nvSpPr>
            <p:cNvPr id="424" name="Google Shape;424;p3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thruBlk="1"/>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pic>
        <p:nvPicPr>
          <p:cNvPr id="11" name="Picture 10">
            <a:extLst>
              <a:ext uri="{FF2B5EF4-FFF2-40B4-BE49-F238E27FC236}">
                <a16:creationId xmlns:a16="http://schemas.microsoft.com/office/drawing/2014/main" id="{0D616E0B-DA44-4942-B19A-C67A9023C1A6}"/>
              </a:ext>
            </a:extLst>
          </p:cNvPr>
          <p:cNvPicPr>
            <a:picLocks noChangeAspect="1"/>
          </p:cNvPicPr>
          <p:nvPr/>
        </p:nvPicPr>
        <p:blipFill>
          <a:blip r:embed="rId3"/>
          <a:stretch>
            <a:fillRect/>
          </a:stretch>
        </p:blipFill>
        <p:spPr>
          <a:xfrm>
            <a:off x="2049181" y="436287"/>
            <a:ext cx="5045638" cy="378423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523FEFF-780F-4151-8731-EC94DC96486A}"/>
              </a:ext>
            </a:extLst>
          </p:cNvPr>
          <p:cNvSpPr txBox="1"/>
          <p:nvPr/>
        </p:nvSpPr>
        <p:spPr>
          <a:xfrm>
            <a:off x="2049181" y="4384536"/>
            <a:ext cx="5045638" cy="430887"/>
          </a:xfrm>
          <a:prstGeom prst="rect">
            <a:avLst/>
          </a:prstGeom>
          <a:noFill/>
        </p:spPr>
        <p:txBody>
          <a:bodyPr wrap="square" rtlCol="0">
            <a:spAutoFit/>
          </a:bodyPr>
          <a:lstStyle/>
          <a:p>
            <a:pPr algn="ctr"/>
            <a:r>
              <a:rPr lang="en-US" sz="1100" b="0" i="0" dirty="0">
                <a:solidFill>
                  <a:schemeClr val="accent3">
                    <a:lumMod val="75000"/>
                  </a:schemeClr>
                </a:solidFill>
                <a:effectLst/>
                <a:latin typeface="+mn-lt"/>
              </a:rPr>
              <a:t>From the above graph, we can observe that in the data-set </a:t>
            </a:r>
            <a:r>
              <a:rPr lang="en-US" sz="1100" b="1" i="1" dirty="0">
                <a:solidFill>
                  <a:schemeClr val="accent3">
                    <a:lumMod val="75000"/>
                  </a:schemeClr>
                </a:solidFill>
                <a:effectLst/>
                <a:latin typeface="+mn-lt"/>
              </a:rPr>
              <a:t>the oldest person is 61 years old </a:t>
            </a:r>
            <a:r>
              <a:rPr lang="en-US" sz="1100" b="0" i="0" dirty="0">
                <a:solidFill>
                  <a:schemeClr val="accent3">
                    <a:lumMod val="75000"/>
                  </a:schemeClr>
                </a:solidFill>
                <a:effectLst/>
                <a:latin typeface="+mn-lt"/>
              </a:rPr>
              <a:t>and the </a:t>
            </a:r>
            <a:r>
              <a:rPr lang="en-US" sz="1100" b="1" i="1" dirty="0">
                <a:solidFill>
                  <a:schemeClr val="accent3">
                    <a:lumMod val="75000"/>
                  </a:schemeClr>
                </a:solidFill>
                <a:effectLst/>
                <a:latin typeface="+mn-lt"/>
              </a:rPr>
              <a:t>youngest person is 19 years old</a:t>
            </a:r>
            <a:r>
              <a:rPr lang="en-US" sz="1100" b="0" i="0" dirty="0">
                <a:solidFill>
                  <a:schemeClr val="accent3">
                    <a:lumMod val="75000"/>
                  </a:schemeClr>
                </a:solidFill>
                <a:effectLst/>
                <a:latin typeface="+mn-lt"/>
              </a:rPr>
              <a:t>.</a:t>
            </a:r>
            <a:endParaRPr lang="en-IN" sz="1100" dirty="0">
              <a:solidFill>
                <a:schemeClr val="accent3">
                  <a:lumMod val="75000"/>
                </a:schemeClr>
              </a:solidFill>
              <a:latin typeface="+mn-lt"/>
            </a:endParaRPr>
          </a:p>
        </p:txBody>
      </p:sp>
    </p:spTree>
    <p:extLst>
      <p:ext uri="{BB962C8B-B14F-4D97-AF65-F5344CB8AC3E}">
        <p14:creationId xmlns:p14="http://schemas.microsoft.com/office/powerpoint/2010/main" val="3866973800"/>
      </p:ext>
    </p:extLst>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pic>
        <p:nvPicPr>
          <p:cNvPr id="9" name="Picture 8">
            <a:extLst>
              <a:ext uri="{FF2B5EF4-FFF2-40B4-BE49-F238E27FC236}">
                <a16:creationId xmlns:a16="http://schemas.microsoft.com/office/drawing/2014/main" id="{70288F30-67A5-449C-95D5-34E8C63516E5}"/>
              </a:ext>
            </a:extLst>
          </p:cNvPr>
          <p:cNvPicPr>
            <a:picLocks noChangeAspect="1"/>
          </p:cNvPicPr>
          <p:nvPr/>
        </p:nvPicPr>
        <p:blipFill>
          <a:blip r:embed="rId3"/>
          <a:stretch>
            <a:fillRect/>
          </a:stretch>
        </p:blipFill>
        <p:spPr>
          <a:xfrm>
            <a:off x="802096" y="1033462"/>
            <a:ext cx="4619625" cy="30765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ED13AD78-FDB6-47ED-A78F-61078AD4524B}"/>
              </a:ext>
            </a:extLst>
          </p:cNvPr>
          <p:cNvSpPr txBox="1"/>
          <p:nvPr/>
        </p:nvSpPr>
        <p:spPr>
          <a:xfrm>
            <a:off x="796411" y="4384536"/>
            <a:ext cx="4619625" cy="261610"/>
          </a:xfrm>
          <a:prstGeom prst="rect">
            <a:avLst/>
          </a:prstGeom>
          <a:noFill/>
        </p:spPr>
        <p:txBody>
          <a:bodyPr wrap="square" rtlCol="0">
            <a:spAutoFit/>
          </a:bodyPr>
          <a:lstStyle/>
          <a:p>
            <a:pPr algn="ctr"/>
            <a:r>
              <a:rPr lang="en-US" sz="1100" b="0" i="0" dirty="0">
                <a:solidFill>
                  <a:schemeClr val="accent3">
                    <a:lumMod val="75000"/>
                  </a:schemeClr>
                </a:solidFill>
                <a:effectLst/>
                <a:latin typeface="+mn-lt"/>
              </a:rPr>
              <a:t>Maps an input to an output value of </a:t>
            </a:r>
            <a:r>
              <a:rPr lang="en-US" sz="1100" b="1" i="1" dirty="0">
                <a:solidFill>
                  <a:schemeClr val="accent3">
                    <a:lumMod val="75000"/>
                  </a:schemeClr>
                </a:solidFill>
                <a:effectLst/>
                <a:latin typeface="+mn-lt"/>
              </a:rPr>
              <a:t>range 0 and 1</a:t>
            </a:r>
            <a:r>
              <a:rPr lang="en-US" sz="1100" b="0" i="0" dirty="0">
                <a:solidFill>
                  <a:schemeClr val="accent3">
                    <a:lumMod val="75000"/>
                  </a:schemeClr>
                </a:solidFill>
                <a:effectLst/>
                <a:latin typeface="+mn-lt"/>
              </a:rPr>
              <a:t>.</a:t>
            </a:r>
            <a:endParaRPr lang="en-IN" sz="1100" dirty="0">
              <a:solidFill>
                <a:schemeClr val="accent3">
                  <a:lumMod val="75000"/>
                </a:schemeClr>
              </a:solidFill>
              <a:latin typeface="+mn-lt"/>
            </a:endParaRPr>
          </a:p>
        </p:txBody>
      </p:sp>
      <p:sp>
        <p:nvSpPr>
          <p:cNvPr id="5" name="TextBox 4">
            <a:extLst>
              <a:ext uri="{FF2B5EF4-FFF2-40B4-BE49-F238E27FC236}">
                <a16:creationId xmlns:a16="http://schemas.microsoft.com/office/drawing/2014/main" id="{477D7E69-52AF-4269-B2F5-8B7E59C76DD8}"/>
              </a:ext>
            </a:extLst>
          </p:cNvPr>
          <p:cNvSpPr txBox="1"/>
          <p:nvPr/>
        </p:nvSpPr>
        <p:spPr>
          <a:xfrm>
            <a:off x="5804963" y="1871557"/>
            <a:ext cx="2536942" cy="1400383"/>
          </a:xfrm>
          <a:prstGeom prst="rect">
            <a:avLst/>
          </a:prstGeom>
          <a:noFill/>
        </p:spPr>
        <p:txBody>
          <a:bodyPr wrap="square" rtlCol="0" anchor="ctr">
            <a:spAutoFit/>
          </a:bodyPr>
          <a:lstStyle/>
          <a:p>
            <a:pPr marL="285750" indent="-285750" algn="just">
              <a:spcAft>
                <a:spcPts val="600"/>
              </a:spcAft>
              <a:buClr>
                <a:schemeClr val="accent3">
                  <a:lumMod val="60000"/>
                  <a:lumOff val="40000"/>
                </a:schemeClr>
              </a:buClr>
              <a:buFont typeface="Wingdings" panose="05000000000000000000" pitchFamily="2" charset="2"/>
              <a:buChar char="§"/>
            </a:pPr>
            <a:r>
              <a:rPr lang="en-US" sz="1700" b="0" i="0" dirty="0">
                <a:solidFill>
                  <a:schemeClr val="accent3">
                    <a:lumMod val="60000"/>
                    <a:lumOff val="40000"/>
                  </a:schemeClr>
                </a:solidFill>
                <a:effectLst/>
                <a:latin typeface="+mn-lt"/>
              </a:rPr>
              <a:t>It is used for models where we have to </a:t>
            </a:r>
            <a:r>
              <a:rPr lang="en-US" sz="1700" b="1" i="1" dirty="0">
                <a:solidFill>
                  <a:schemeClr val="accent3">
                    <a:lumMod val="60000"/>
                    <a:lumOff val="40000"/>
                  </a:schemeClr>
                </a:solidFill>
                <a:effectLst/>
                <a:latin typeface="+mn-lt"/>
              </a:rPr>
              <a:t>predict the probability</a:t>
            </a:r>
            <a:r>
              <a:rPr lang="en-US" sz="1700" b="0" i="0" dirty="0">
                <a:solidFill>
                  <a:schemeClr val="accent3">
                    <a:lumMod val="60000"/>
                    <a:lumOff val="40000"/>
                  </a:schemeClr>
                </a:solidFill>
                <a:effectLst/>
                <a:latin typeface="+mn-lt"/>
              </a:rPr>
              <a:t> as an output.</a:t>
            </a:r>
          </a:p>
        </p:txBody>
      </p:sp>
    </p:spTree>
    <p:extLst>
      <p:ext uri="{BB962C8B-B14F-4D97-AF65-F5344CB8AC3E}">
        <p14:creationId xmlns:p14="http://schemas.microsoft.com/office/powerpoint/2010/main" val="942300193"/>
      </p:ext>
    </p:extLst>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964BBC-12D8-4388-B1DB-65BEE9A22E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4" name="Picture 3">
            <a:extLst>
              <a:ext uri="{FF2B5EF4-FFF2-40B4-BE49-F238E27FC236}">
                <a16:creationId xmlns:a16="http://schemas.microsoft.com/office/drawing/2014/main" id="{4AEE90FA-52A3-4123-8CE5-DC4D73533467}"/>
              </a:ext>
            </a:extLst>
          </p:cNvPr>
          <p:cNvPicPr>
            <a:picLocks noChangeAspect="1"/>
          </p:cNvPicPr>
          <p:nvPr/>
        </p:nvPicPr>
        <p:blipFill>
          <a:blip r:embed="rId2"/>
          <a:stretch>
            <a:fillRect/>
          </a:stretch>
        </p:blipFill>
        <p:spPr>
          <a:xfrm>
            <a:off x="2256503" y="252059"/>
            <a:ext cx="4630994" cy="4639382"/>
          </a:xfrm>
          <a:prstGeom prst="rect">
            <a:avLst/>
          </a:prstGeom>
        </p:spPr>
      </p:pic>
      <p:sp>
        <p:nvSpPr>
          <p:cNvPr id="5" name="TextBox 4">
            <a:extLst>
              <a:ext uri="{FF2B5EF4-FFF2-40B4-BE49-F238E27FC236}">
                <a16:creationId xmlns:a16="http://schemas.microsoft.com/office/drawing/2014/main" id="{60574D0D-0E0A-45DF-805E-454FEE123B7A}"/>
              </a:ext>
            </a:extLst>
          </p:cNvPr>
          <p:cNvSpPr txBox="1"/>
          <p:nvPr/>
        </p:nvSpPr>
        <p:spPr>
          <a:xfrm>
            <a:off x="7021704" y="1348338"/>
            <a:ext cx="2122296" cy="2523768"/>
          </a:xfrm>
          <a:prstGeom prst="rect">
            <a:avLst/>
          </a:prstGeom>
          <a:noFill/>
        </p:spPr>
        <p:txBody>
          <a:bodyPr wrap="square" rtlCol="0" anchor="ctr">
            <a:spAutoFit/>
          </a:bodyPr>
          <a:lstStyle/>
          <a:p>
            <a:pPr marL="285750" indent="-285750">
              <a:spcAft>
                <a:spcPts val="600"/>
              </a:spcAft>
              <a:buClr>
                <a:schemeClr val="accent3">
                  <a:lumMod val="60000"/>
                  <a:lumOff val="40000"/>
                </a:schemeClr>
              </a:buClr>
              <a:buFont typeface="Wingdings" panose="05000000000000000000" pitchFamily="2" charset="2"/>
              <a:buChar char="§"/>
            </a:pPr>
            <a:r>
              <a:rPr lang="en-US" sz="1700" b="0" i="0" dirty="0">
                <a:solidFill>
                  <a:schemeClr val="accent3">
                    <a:lumMod val="60000"/>
                    <a:lumOff val="40000"/>
                  </a:schemeClr>
                </a:solidFill>
                <a:effectLst/>
                <a:latin typeface="+mn-lt"/>
              </a:rPr>
              <a:t>The rough terrain is analogous to the </a:t>
            </a:r>
            <a:r>
              <a:rPr lang="en-US" sz="1700" b="1" i="1" dirty="0">
                <a:solidFill>
                  <a:schemeClr val="accent3">
                    <a:lumMod val="60000"/>
                    <a:lumOff val="40000"/>
                  </a:schemeClr>
                </a:solidFill>
                <a:effectLst/>
                <a:latin typeface="+mn-lt"/>
              </a:rPr>
              <a:t>cost function</a:t>
            </a:r>
            <a:r>
              <a:rPr lang="en-US" sz="1700" b="0" i="0" dirty="0">
                <a:solidFill>
                  <a:schemeClr val="accent3">
                    <a:lumMod val="60000"/>
                    <a:lumOff val="40000"/>
                  </a:schemeClr>
                </a:solidFill>
                <a:effectLst/>
                <a:latin typeface="+mn-lt"/>
              </a:rPr>
              <a:t>.</a:t>
            </a:r>
          </a:p>
          <a:p>
            <a:pPr marL="285750" indent="-285750">
              <a:spcAft>
                <a:spcPts val="600"/>
              </a:spcAft>
              <a:buClr>
                <a:schemeClr val="accent3">
                  <a:lumMod val="60000"/>
                  <a:lumOff val="40000"/>
                </a:schemeClr>
              </a:buClr>
              <a:buFont typeface="Wingdings" panose="05000000000000000000" pitchFamily="2" charset="2"/>
              <a:buChar char="§"/>
            </a:pPr>
            <a:r>
              <a:rPr lang="en-US" sz="1700" b="0" i="0" dirty="0">
                <a:solidFill>
                  <a:schemeClr val="accent3">
                    <a:lumMod val="60000"/>
                    <a:lumOff val="40000"/>
                  </a:schemeClr>
                </a:solidFill>
                <a:effectLst/>
                <a:latin typeface="+mn-lt"/>
              </a:rPr>
              <a:t>Minimizing the cost function is analogous to </a:t>
            </a:r>
            <a:r>
              <a:rPr lang="en-US" sz="1700" b="1" i="1" dirty="0">
                <a:solidFill>
                  <a:schemeClr val="accent3">
                    <a:lumMod val="60000"/>
                    <a:lumOff val="40000"/>
                  </a:schemeClr>
                </a:solidFill>
                <a:effectLst/>
                <a:latin typeface="+mn-lt"/>
              </a:rPr>
              <a:t>trying to reach lower altitudes.</a:t>
            </a:r>
            <a:endParaRPr lang="en-IN" sz="1700" b="1" i="1" dirty="0">
              <a:solidFill>
                <a:schemeClr val="accent3">
                  <a:lumMod val="60000"/>
                  <a:lumOff val="40000"/>
                </a:schemeClr>
              </a:solidFill>
              <a:latin typeface="+mn-lt"/>
            </a:endParaRPr>
          </a:p>
        </p:txBody>
      </p:sp>
    </p:spTree>
    <p:extLst>
      <p:ext uri="{BB962C8B-B14F-4D97-AF65-F5344CB8AC3E}">
        <p14:creationId xmlns:p14="http://schemas.microsoft.com/office/powerpoint/2010/main" val="2115578369"/>
      </p:ext>
    </p:extLst>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964BBC-12D8-4388-B1DB-65BEE9A22E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4" name="Picture 3">
            <a:extLst>
              <a:ext uri="{FF2B5EF4-FFF2-40B4-BE49-F238E27FC236}">
                <a16:creationId xmlns:a16="http://schemas.microsoft.com/office/drawing/2014/main" id="{4AEE90FA-52A3-4123-8CE5-DC4D73533467}"/>
              </a:ext>
            </a:extLst>
          </p:cNvPr>
          <p:cNvPicPr>
            <a:picLocks noChangeAspect="1"/>
          </p:cNvPicPr>
          <p:nvPr/>
        </p:nvPicPr>
        <p:blipFill rotWithShape="1">
          <a:blip r:embed="rId2"/>
          <a:srcRect r="8917"/>
          <a:stretch/>
        </p:blipFill>
        <p:spPr>
          <a:xfrm>
            <a:off x="2256503" y="1198097"/>
            <a:ext cx="4218039" cy="2747306"/>
          </a:xfrm>
          <a:prstGeom prst="roundRect">
            <a:avLst/>
          </a:prstGeom>
        </p:spPr>
      </p:pic>
      <p:sp>
        <p:nvSpPr>
          <p:cNvPr id="5" name="TextBox 4">
            <a:extLst>
              <a:ext uri="{FF2B5EF4-FFF2-40B4-BE49-F238E27FC236}">
                <a16:creationId xmlns:a16="http://schemas.microsoft.com/office/drawing/2014/main" id="{60574D0D-0E0A-45DF-805E-454FEE123B7A}"/>
              </a:ext>
            </a:extLst>
          </p:cNvPr>
          <p:cNvSpPr txBox="1"/>
          <p:nvPr/>
        </p:nvSpPr>
        <p:spPr>
          <a:xfrm>
            <a:off x="6887497" y="902061"/>
            <a:ext cx="2122296" cy="3339376"/>
          </a:xfrm>
          <a:prstGeom prst="rect">
            <a:avLst/>
          </a:prstGeom>
          <a:noFill/>
        </p:spPr>
        <p:txBody>
          <a:bodyPr wrap="square" rtlCol="0" anchor="ctr">
            <a:spAutoFit/>
          </a:bodyPr>
          <a:lstStyle/>
          <a:p>
            <a:pPr marL="285750" indent="-285750" algn="just">
              <a:spcAft>
                <a:spcPts val="600"/>
              </a:spcAft>
              <a:buClr>
                <a:schemeClr val="accent3">
                  <a:lumMod val="60000"/>
                  <a:lumOff val="40000"/>
                </a:schemeClr>
              </a:buClr>
              <a:buFont typeface="Wingdings" panose="05000000000000000000" pitchFamily="2" charset="2"/>
              <a:buChar char="§"/>
            </a:pPr>
            <a:r>
              <a:rPr lang="en-US" b="0" i="0" dirty="0">
                <a:solidFill>
                  <a:srgbClr val="4C525B"/>
                </a:solidFill>
                <a:effectLst/>
                <a:latin typeface="+mn-lt"/>
              </a:rPr>
              <a:t>Here first question asked is about the weather.</a:t>
            </a:r>
          </a:p>
          <a:p>
            <a:pPr marL="285750" indent="-285750" algn="just">
              <a:spcAft>
                <a:spcPts val="600"/>
              </a:spcAft>
              <a:buClr>
                <a:schemeClr val="accent3">
                  <a:lumMod val="60000"/>
                  <a:lumOff val="40000"/>
                </a:schemeClr>
              </a:buClr>
              <a:buFont typeface="Wingdings" panose="05000000000000000000" pitchFamily="2" charset="2"/>
              <a:buChar char="§"/>
            </a:pPr>
            <a:r>
              <a:rPr lang="en-US" b="0" i="0" dirty="0">
                <a:solidFill>
                  <a:srgbClr val="4C525B"/>
                </a:solidFill>
                <a:effectLst/>
                <a:latin typeface="+mn-lt"/>
              </a:rPr>
              <a:t>If it’s cloudy, then the second question asks whether you are hungry. </a:t>
            </a:r>
          </a:p>
          <a:p>
            <a:pPr marL="285750" indent="-285750" algn="just">
              <a:spcAft>
                <a:spcPts val="600"/>
              </a:spcAft>
              <a:buClr>
                <a:schemeClr val="accent3">
                  <a:lumMod val="60000"/>
                  <a:lumOff val="40000"/>
                </a:schemeClr>
              </a:buClr>
              <a:buFont typeface="Wingdings" panose="05000000000000000000" pitchFamily="2" charset="2"/>
              <a:buChar char="§"/>
            </a:pPr>
            <a:r>
              <a:rPr lang="en-US" b="0" i="0" dirty="0">
                <a:solidFill>
                  <a:srgbClr val="4C525B"/>
                </a:solidFill>
                <a:effectLst/>
                <a:latin typeface="+mn-lt"/>
              </a:rPr>
              <a:t>If you are, then go the café. </a:t>
            </a:r>
          </a:p>
          <a:p>
            <a:pPr marL="285750" indent="-285750" algn="just">
              <a:spcAft>
                <a:spcPts val="600"/>
              </a:spcAft>
              <a:buClr>
                <a:schemeClr val="accent3">
                  <a:lumMod val="60000"/>
                  <a:lumOff val="40000"/>
                </a:schemeClr>
              </a:buClr>
              <a:buFont typeface="Wingdings" panose="05000000000000000000" pitchFamily="2" charset="2"/>
              <a:buChar char="§"/>
            </a:pPr>
            <a:r>
              <a:rPr lang="en-US" b="0" i="0" dirty="0">
                <a:solidFill>
                  <a:srgbClr val="4C525B"/>
                </a:solidFill>
                <a:effectLst/>
                <a:latin typeface="+mn-lt"/>
              </a:rPr>
              <a:t>However, if it’s sunny then your mode of transport depends on how much time is left.</a:t>
            </a:r>
            <a:endParaRPr lang="en-IN" sz="1100" b="1" i="1" dirty="0">
              <a:solidFill>
                <a:schemeClr val="accent3">
                  <a:lumMod val="60000"/>
                  <a:lumOff val="40000"/>
                </a:schemeClr>
              </a:solidFill>
              <a:latin typeface="+mn-lt"/>
            </a:endParaRPr>
          </a:p>
        </p:txBody>
      </p:sp>
    </p:spTree>
    <p:extLst>
      <p:ext uri="{BB962C8B-B14F-4D97-AF65-F5344CB8AC3E}">
        <p14:creationId xmlns:p14="http://schemas.microsoft.com/office/powerpoint/2010/main" val="2072540924"/>
      </p:ext>
    </p:extLst>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10"/>
        <p:cNvGrpSpPr/>
        <p:nvPr/>
      </p:nvGrpSpPr>
      <p:grpSpPr>
        <a:xfrm>
          <a:off x="0" y="0"/>
          <a:ext cx="0" cy="0"/>
          <a:chOff x="0" y="0"/>
          <a:chExt cx="0" cy="0"/>
        </a:xfrm>
      </p:grpSpPr>
      <p:sp>
        <p:nvSpPr>
          <p:cNvPr id="311" name="Google Shape;311;p28"/>
          <p:cNvSpPr txBox="1">
            <a:spLocks noGrp="1"/>
          </p:cNvSpPr>
          <p:nvPr>
            <p:ph type="title"/>
          </p:nvPr>
        </p:nvSpPr>
        <p:spPr>
          <a:xfrm>
            <a:off x="452150" y="293285"/>
            <a:ext cx="6048857" cy="661915"/>
          </a:xfrm>
        </p:spPr>
        <p:txBody>
          <a:bodyPr spcFirstLastPara="1" wrap="square" lIns="91425" tIns="91425" rIns="91425" bIns="91425" anchor="b" anchorCtr="0">
            <a:noAutofit/>
          </a:bodyPr>
          <a:lstStyle/>
          <a:p>
            <a:pPr lvl="0"/>
            <a:r>
              <a:rPr lang="en-US" dirty="0"/>
              <a:t>FEASABILITY STUDY</a:t>
            </a:r>
          </a:p>
        </p:txBody>
      </p:sp>
      <p:sp>
        <p:nvSpPr>
          <p:cNvPr id="6" name="Text Placeholder 5">
            <a:extLst>
              <a:ext uri="{FF2B5EF4-FFF2-40B4-BE49-F238E27FC236}">
                <a16:creationId xmlns:a16="http://schemas.microsoft.com/office/drawing/2014/main" id="{21FE1877-2B92-40FA-A259-4900BB3BABC3}"/>
              </a:ext>
            </a:extLst>
          </p:cNvPr>
          <p:cNvSpPr>
            <a:spLocks noGrp="1"/>
          </p:cNvSpPr>
          <p:nvPr>
            <p:ph type="body" idx="1"/>
          </p:nvPr>
        </p:nvSpPr>
        <p:spPr/>
        <p:txBody>
          <a:bodyPr/>
          <a:lstStyle/>
          <a:p>
            <a:endParaRPr lang="en-IN" dirty="0"/>
          </a:p>
        </p:txBody>
      </p:sp>
      <p:sp>
        <p:nvSpPr>
          <p:cNvPr id="313" name="Google Shape;313;p28"/>
          <p:cNvSpPr txBox="1">
            <a:spLocks noGrp="1"/>
          </p:cNvSpPr>
          <p:nvPr>
            <p:ph type="sldNum" idx="12"/>
          </p:nvPr>
        </p:nvSpPr>
        <p:spPr>
          <a:xfrm>
            <a:off x="8555875" y="4576450"/>
            <a:ext cx="435600" cy="435600"/>
          </a:xfrm>
        </p:spPr>
        <p:txBody>
          <a:bodyPr spcFirstLastPara="1" wrap="square" lIns="91425" tIns="91425" rIns="91425" bIns="91425" anchor="ctr" anchorCtr="0">
            <a:noAutofit/>
          </a:bodyPr>
          <a:lstStyle/>
          <a:p>
            <a:pPr lvl="0"/>
            <a:fld id="{00000000-1234-1234-1234-123412341234}" type="slidenum">
              <a:rPr lang="en"/>
              <a:pPr lvl="0"/>
              <a:t>28</a:t>
            </a:fld>
            <a:endParaRPr lang="en"/>
          </a:p>
        </p:txBody>
      </p:sp>
      <p:sp>
        <p:nvSpPr>
          <p:cNvPr id="7" name="Picture Placeholder 6">
            <a:extLst>
              <a:ext uri="{FF2B5EF4-FFF2-40B4-BE49-F238E27FC236}">
                <a16:creationId xmlns:a16="http://schemas.microsoft.com/office/drawing/2014/main" id="{CD9458AF-257C-410D-BB7E-B4A64D3FB757}"/>
              </a:ext>
            </a:extLst>
          </p:cNvPr>
          <p:cNvSpPr>
            <a:spLocks noGrp="1"/>
          </p:cNvSpPr>
          <p:nvPr>
            <p:ph type="pic" sz="quarter" idx="13"/>
          </p:nvPr>
        </p:nvSpPr>
        <p:spPr/>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452150" y="293285"/>
            <a:ext cx="6048857" cy="661915"/>
          </a:xfrm>
        </p:spPr>
        <p:txBody>
          <a:bodyPr spcFirstLastPara="1" wrap="square" lIns="91425" tIns="91425" rIns="91425" bIns="91425" anchor="ctr" anchorCtr="0">
            <a:noAutofit/>
          </a:bodyPr>
          <a:lstStyle/>
          <a:p>
            <a:pPr lvl="0"/>
            <a:r>
              <a:rPr lang="en-US" dirty="0"/>
              <a:t>MOTIVATION</a:t>
            </a:r>
          </a:p>
        </p:txBody>
      </p:sp>
      <p:sp>
        <p:nvSpPr>
          <p:cNvPr id="176" name="Google Shape;176;p17"/>
          <p:cNvSpPr txBox="1">
            <a:spLocks noGrp="1"/>
          </p:cNvSpPr>
          <p:nvPr>
            <p:ph type="body" idx="1"/>
          </p:nvPr>
        </p:nvSpPr>
        <p:spPr>
          <a:xfrm>
            <a:off x="250138" y="1163493"/>
            <a:ext cx="5831437" cy="3499614"/>
          </a:xfrm>
        </p:spPr>
        <p:txBody>
          <a:bodyPr spcFirstLastPara="1" wrap="square" lIns="0" tIns="0" rIns="0" bIns="0" anchor="t" anchorCtr="0">
            <a:noAutofit/>
          </a:bodyPr>
          <a:lstStyle/>
          <a:p>
            <a:r>
              <a:rPr lang="en-US" dirty="0"/>
              <a:t>Online advertising is a multi-billion dollar business producing most of the revenue for search engines.</a:t>
            </a:r>
          </a:p>
          <a:p>
            <a:endParaRPr lang="en-US" dirty="0"/>
          </a:p>
          <a:p>
            <a:r>
              <a:rPr lang="en-US" dirty="0"/>
              <a:t>One area drawing recent attention among both researchers and practitioners is prediction of Click Through Rate.</a:t>
            </a:r>
          </a:p>
          <a:p>
            <a:endParaRPr lang="en-US" dirty="0"/>
          </a:p>
          <a:p>
            <a:r>
              <a:rPr lang="en-US" dirty="0"/>
              <a:t>Being able to predict this rate means meeting business targets.</a:t>
            </a:r>
          </a:p>
        </p:txBody>
      </p:sp>
      <p:sp>
        <p:nvSpPr>
          <p:cNvPr id="22" name="Slide Number Placeholder 21">
            <a:extLst>
              <a:ext uri="{FF2B5EF4-FFF2-40B4-BE49-F238E27FC236}">
                <a16:creationId xmlns:a16="http://schemas.microsoft.com/office/drawing/2014/main" id="{6B9A888E-0A40-4943-BBFE-4C27E45F46CA}"/>
              </a:ext>
            </a:extLst>
          </p:cNvPr>
          <p:cNvSpPr>
            <a:spLocks noGrp="1"/>
          </p:cNvSpPr>
          <p:nvPr>
            <p:ph type="sldNum" idx="12"/>
          </p:nvPr>
        </p:nvSpPr>
        <p:spPr>
          <a:xfrm>
            <a:off x="8555875" y="4576450"/>
            <a:ext cx="435600" cy="435600"/>
          </a:xfrm>
        </p:spPr>
        <p:txBody>
          <a:bodyPr/>
          <a:lstStyle/>
          <a:p>
            <a:pPr lvl="0"/>
            <a:fld id="{00000000-1234-1234-1234-123412341234}" type="slidenum">
              <a:rPr lang="en" smtClean="0"/>
              <a:pPr lvl="0"/>
              <a:t>3</a:t>
            </a:fld>
            <a:endParaRPr lang="en"/>
          </a:p>
        </p:txBody>
      </p:sp>
      <p:pic>
        <p:nvPicPr>
          <p:cNvPr id="7" name="Picture Placeholder 6">
            <a:extLst>
              <a:ext uri="{FF2B5EF4-FFF2-40B4-BE49-F238E27FC236}">
                <a16:creationId xmlns:a16="http://schemas.microsoft.com/office/drawing/2014/main" id="{573B23E7-E751-45A4-8FE7-A324366A744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6372050" y="1054350"/>
            <a:ext cx="3034800" cy="3034800"/>
          </a:xfrm>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3" name="Google Shape;193;p19"/>
          <p:cNvSpPr txBox="1">
            <a:spLocks noGrp="1"/>
          </p:cNvSpPr>
          <p:nvPr>
            <p:ph type="title"/>
          </p:nvPr>
        </p:nvSpPr>
        <p:spPr>
          <a:xfrm>
            <a:off x="452150" y="293285"/>
            <a:ext cx="6048857" cy="661915"/>
          </a:xfrm>
        </p:spPr>
        <p:txBody>
          <a:bodyPr spcFirstLastPara="1" wrap="square" lIns="91425" tIns="91425" rIns="91425" bIns="91425" anchor="b" anchorCtr="0">
            <a:noAutofit/>
          </a:bodyPr>
          <a:lstStyle/>
          <a:p>
            <a:pPr lvl="0"/>
            <a:r>
              <a:rPr lang="en-US" dirty="0"/>
              <a:t>INTRODUCTION</a:t>
            </a:r>
          </a:p>
        </p:txBody>
      </p:sp>
      <p:sp>
        <p:nvSpPr>
          <p:cNvPr id="194" name="Google Shape;194;p19"/>
          <p:cNvSpPr txBox="1">
            <a:spLocks noGrp="1"/>
          </p:cNvSpPr>
          <p:nvPr>
            <p:ph type="body" idx="1"/>
          </p:nvPr>
        </p:nvSpPr>
        <p:spPr>
          <a:xfrm>
            <a:off x="250138" y="1163493"/>
            <a:ext cx="5831437" cy="3499614"/>
          </a:xfrm>
        </p:spPr>
        <p:txBody>
          <a:bodyPr spcFirstLastPara="1" wrap="square" lIns="91425" tIns="91425" rIns="91425" bIns="91425" anchor="t" anchorCtr="0">
            <a:noAutofit/>
          </a:bodyPr>
          <a:lstStyle/>
          <a:p>
            <a:pPr lvl="0">
              <a:spcAft>
                <a:spcPts val="1200"/>
              </a:spcAft>
            </a:pPr>
            <a:r>
              <a:rPr lang="en-US" dirty="0"/>
              <a:t>Companies are chasing internet marketing to advertise their products on websites and social media platforms.</a:t>
            </a:r>
          </a:p>
          <a:p>
            <a:pPr lvl="0">
              <a:spcAft>
                <a:spcPts val="1200"/>
              </a:spcAft>
            </a:pPr>
            <a:r>
              <a:rPr lang="en-US" dirty="0"/>
              <a:t>Working with advertising data to develop a machine learning algorithm that predicts if a particular user will click on an advertisement.</a:t>
            </a:r>
          </a:p>
          <a:p>
            <a:pPr lvl="0">
              <a:spcAft>
                <a:spcPts val="1200"/>
              </a:spcAft>
            </a:pPr>
            <a:r>
              <a:rPr lang="en-US" dirty="0"/>
              <a:t>The CTR prediction has been used over the past several years in every type of advertisement format, search engine advertisements, contextual advertisements, text advertisements, display banner advertisements, video advertisements etc.</a:t>
            </a:r>
          </a:p>
        </p:txBody>
      </p:sp>
      <p:sp>
        <p:nvSpPr>
          <p:cNvPr id="195" name="Google Shape;195;p19"/>
          <p:cNvSpPr txBox="1">
            <a:spLocks noGrp="1"/>
          </p:cNvSpPr>
          <p:nvPr>
            <p:ph type="sldNum" idx="12"/>
          </p:nvPr>
        </p:nvSpPr>
        <p:spPr>
          <a:xfrm>
            <a:off x="8555875" y="4576450"/>
            <a:ext cx="435600" cy="435600"/>
          </a:xfrm>
        </p:spPr>
        <p:txBody>
          <a:bodyPr spcFirstLastPara="1" wrap="square" lIns="91425" tIns="91425" rIns="91425" bIns="91425" anchor="ctr" anchorCtr="0">
            <a:noAutofit/>
          </a:bodyPr>
          <a:lstStyle/>
          <a:p>
            <a:pPr lvl="0"/>
            <a:fld id="{00000000-1234-1234-1234-123412341234}" type="slidenum">
              <a:rPr lang="en"/>
              <a:pPr lvl="0"/>
              <a:t>4</a:t>
            </a:fld>
            <a:endParaRPr lang="en"/>
          </a:p>
        </p:txBody>
      </p:sp>
      <p:pic>
        <p:nvPicPr>
          <p:cNvPr id="15" name="Picture Placeholder 14">
            <a:extLst>
              <a:ext uri="{FF2B5EF4-FFF2-40B4-BE49-F238E27FC236}">
                <a16:creationId xmlns:a16="http://schemas.microsoft.com/office/drawing/2014/main" id="{78A04F41-CC48-4296-85B3-14AEADDC4F28}"/>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6372050" y="1054350"/>
            <a:ext cx="3034800" cy="3034800"/>
          </a:xfrm>
        </p:spPr>
      </p:pic>
      <p:grpSp>
        <p:nvGrpSpPr>
          <p:cNvPr id="196" name="Google Shape;196;p19"/>
          <p:cNvGrpSpPr/>
          <p:nvPr/>
        </p:nvGrpSpPr>
        <p:grpSpPr>
          <a:xfrm>
            <a:off x="6438110" y="3653462"/>
            <a:ext cx="369505" cy="369505"/>
            <a:chOff x="2594050" y="1631825"/>
            <a:chExt cx="439625" cy="439625"/>
          </a:xfrm>
        </p:grpSpPr>
        <p:sp>
          <p:nvSpPr>
            <p:cNvPr id="197" name="Google Shape;197;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1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21"/>
          <p:cNvSpPr txBox="1">
            <a:spLocks noGrp="1"/>
          </p:cNvSpPr>
          <p:nvPr>
            <p:ph type="title"/>
          </p:nvPr>
        </p:nvSpPr>
        <p:spPr/>
        <p:txBody>
          <a:bodyPr spcFirstLastPara="1" wrap="square" lIns="91425" tIns="91425" rIns="91425" bIns="91425" anchor="ctr" anchorCtr="0">
            <a:noAutofit/>
          </a:bodyPr>
          <a:lstStyle/>
          <a:p>
            <a:pPr lvl="0"/>
            <a:r>
              <a:rPr lang="en-US" dirty="0"/>
              <a:t>CLICK THROUGH RATE (CTR)</a:t>
            </a:r>
          </a:p>
        </p:txBody>
      </p:sp>
      <mc:AlternateContent xmlns:mc="http://schemas.openxmlformats.org/markup-compatibility/2006" xmlns:a14="http://schemas.microsoft.com/office/drawing/2010/main">
        <mc:Choice Requires="a14">
          <p:sp>
            <p:nvSpPr>
              <p:cNvPr id="24" name="Text Placeholder 23">
                <a:extLst>
                  <a:ext uri="{FF2B5EF4-FFF2-40B4-BE49-F238E27FC236}">
                    <a16:creationId xmlns:a16="http://schemas.microsoft.com/office/drawing/2014/main" id="{A88D9675-9685-4471-947B-B99B10D07FF5}"/>
                  </a:ext>
                </a:extLst>
              </p:cNvPr>
              <p:cNvSpPr>
                <a:spLocks noGrp="1"/>
              </p:cNvSpPr>
              <p:nvPr>
                <p:ph type="body" idx="1"/>
              </p:nvPr>
            </p:nvSpPr>
            <p:spPr/>
            <p:txBody>
              <a:bodyPr/>
              <a:lstStyle/>
              <a:p>
                <a:pPr algn="just"/>
                <a:r>
                  <a:rPr lang="en-US" dirty="0"/>
                  <a:t>Calculates how frequently people click on your ad.</a:t>
                </a:r>
                <a:endParaRPr lang="en-IN" dirty="0"/>
              </a:p>
              <a:p>
                <a:pPr lvl="1" algn="just"/>
                <a14:m>
                  <m:oMath xmlns:m="http://schemas.openxmlformats.org/officeDocument/2006/math">
                    <m:r>
                      <a:rPr lang="en-US" smtClean="0">
                        <a:latin typeface="Cambria Math" panose="02040503050406030204" pitchFamily="18" charset="0"/>
                      </a:rPr>
                      <m:t>𝐶𝑇𝑅</m:t>
                    </m:r>
                    <m:r>
                      <a:rPr lang="en-US" smtClean="0">
                        <a:latin typeface="Cambria Math" panose="02040503050406030204" pitchFamily="18" charset="0"/>
                      </a:rPr>
                      <m:t>= </m:t>
                    </m:r>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smtClean="0">
                                <a:latin typeface="Cambria Math" panose="02040503050406030204" pitchFamily="18" charset="0"/>
                              </a:rPr>
                              <m:t>𝑇𝑜𝑡𝑎𝑙</m:t>
                            </m:r>
                            <m:r>
                              <a:rPr lang="en-US" smtClean="0">
                                <a:latin typeface="Cambria Math" panose="02040503050406030204" pitchFamily="18" charset="0"/>
                              </a:rPr>
                              <m:t> </m:t>
                            </m:r>
                            <m:r>
                              <a:rPr lang="en-US" smtClean="0">
                                <a:latin typeface="Cambria Math" panose="02040503050406030204" pitchFamily="18" charset="0"/>
                              </a:rPr>
                              <m:t>𝑀𝑒𝑎𝑠𝑢𝑟𝑒𝑑</m:t>
                            </m:r>
                            <m:r>
                              <a:rPr lang="en-US" smtClean="0">
                                <a:latin typeface="Cambria Math" panose="02040503050406030204" pitchFamily="18" charset="0"/>
                              </a:rPr>
                              <m:t> </m:t>
                            </m:r>
                            <m:r>
                              <a:rPr lang="en-US" smtClean="0">
                                <a:latin typeface="Cambria Math" panose="02040503050406030204" pitchFamily="18" charset="0"/>
                              </a:rPr>
                              <m:t>𝐶𝑙𝑖𝑐𝑘𝑠</m:t>
                            </m:r>
                          </m:num>
                          <m:den>
                            <m:r>
                              <a:rPr lang="en-US" smtClean="0">
                                <a:latin typeface="Cambria Math" panose="02040503050406030204" pitchFamily="18" charset="0"/>
                              </a:rPr>
                              <m:t>𝑇𝑜𝑡𝑜𝑙</m:t>
                            </m:r>
                            <m:r>
                              <a:rPr lang="en-US" smtClean="0">
                                <a:latin typeface="Cambria Math" panose="02040503050406030204" pitchFamily="18" charset="0"/>
                              </a:rPr>
                              <m:t> </m:t>
                            </m:r>
                            <m:r>
                              <a:rPr lang="en-US" smtClean="0">
                                <a:latin typeface="Cambria Math" panose="02040503050406030204" pitchFamily="18" charset="0"/>
                              </a:rPr>
                              <m:t>𝑀𝑒𝑎𝑠𝑢𝑟𝑒𝑑</m:t>
                            </m:r>
                            <m:r>
                              <a:rPr lang="en-US" smtClean="0">
                                <a:latin typeface="Cambria Math" panose="02040503050406030204" pitchFamily="18" charset="0"/>
                              </a:rPr>
                              <m:t> </m:t>
                            </m:r>
                            <m:r>
                              <a:rPr lang="en-US" smtClean="0">
                                <a:latin typeface="Cambria Math" panose="02040503050406030204" pitchFamily="18" charset="0"/>
                              </a:rPr>
                              <m:t>𝐴𝑑</m:t>
                            </m:r>
                            <m:r>
                              <a:rPr lang="en-US" smtClean="0">
                                <a:latin typeface="Cambria Math" panose="02040503050406030204" pitchFamily="18" charset="0"/>
                              </a:rPr>
                              <m:t> </m:t>
                            </m:r>
                            <m:r>
                              <a:rPr lang="en-US" smtClean="0">
                                <a:latin typeface="Cambria Math" panose="02040503050406030204" pitchFamily="18" charset="0"/>
                              </a:rPr>
                              <m:t>𝐼𝑚𝑝𝑟𝑒𝑠𝑠𝑖𝑜𝑛𝑠</m:t>
                            </m:r>
                          </m:den>
                        </m:f>
                      </m:e>
                    </m:d>
                    <m:r>
                      <a:rPr lang="en-US" smtClean="0">
                        <a:latin typeface="Cambria Math" panose="02040503050406030204" pitchFamily="18" charset="0"/>
                      </a:rPr>
                      <m:t>×100</m:t>
                    </m:r>
                  </m:oMath>
                </a14:m>
                <a:endParaRPr lang="en-IN" dirty="0"/>
              </a:p>
              <a:p>
                <a:pPr algn="just"/>
                <a:r>
                  <a:rPr lang="en-US" b="1" dirty="0"/>
                  <a:t>Total measured clicks :</a:t>
                </a:r>
                <a:r>
                  <a:rPr lang="en-US" dirty="0"/>
                  <a:t> </a:t>
                </a:r>
                <a:r>
                  <a:rPr lang="en-IN" dirty="0"/>
                  <a:t> The total amount of clicks on an ad (which were counted by a server)</a:t>
                </a:r>
              </a:p>
              <a:p>
                <a:pPr algn="just"/>
                <a:r>
                  <a:rPr lang="en-IN" b="1" dirty="0"/>
                  <a:t>Total measured ad impressions: </a:t>
                </a:r>
                <a:r>
                  <a:rPr lang="en-IN" dirty="0"/>
                  <a:t>Number of times an ad was located on a page (and counted by a server).</a:t>
                </a:r>
                <a:endParaRPr lang="en-US" dirty="0"/>
              </a:p>
              <a:p>
                <a:pPr algn="just"/>
                <a:r>
                  <a:rPr lang="en-US" b="1" dirty="0"/>
                  <a:t>Higher CTR: </a:t>
                </a:r>
                <a:r>
                  <a:rPr lang="en-US" dirty="0"/>
                  <a:t>Users are more interested in the specific campaign.</a:t>
                </a:r>
              </a:p>
              <a:p>
                <a:pPr algn="just"/>
                <a:r>
                  <a:rPr lang="en-US" b="1" dirty="0"/>
                  <a:t>Lower CTR: </a:t>
                </a:r>
                <a:r>
                  <a:rPr lang="en-US" dirty="0"/>
                  <a:t>The ads may not be relevant to the users.</a:t>
                </a:r>
              </a:p>
              <a:p>
                <a:pPr algn="just"/>
                <a:endParaRPr lang="en-IN" dirty="0"/>
              </a:p>
            </p:txBody>
          </p:sp>
        </mc:Choice>
        <mc:Fallback xmlns="">
          <p:sp>
            <p:nvSpPr>
              <p:cNvPr id="24" name="Text Placeholder 23">
                <a:extLst>
                  <a:ext uri="{FF2B5EF4-FFF2-40B4-BE49-F238E27FC236}">
                    <a16:creationId xmlns:a16="http://schemas.microsoft.com/office/drawing/2014/main" id="{A88D9675-9685-4471-947B-B99B10D07FF5}"/>
                  </a:ext>
                </a:extLst>
              </p:cNvPr>
              <p:cNvSpPr>
                <a:spLocks noGrp="1" noRot="1" noChangeAspect="1" noMove="1" noResize="1" noEditPoints="1" noAdjustHandles="1" noChangeArrowheads="1" noChangeShapeType="1" noTextEdit="1"/>
              </p:cNvSpPr>
              <p:nvPr>
                <p:ph type="body" idx="1"/>
              </p:nvPr>
            </p:nvSpPr>
            <p:spPr>
              <a:blipFill>
                <a:blip r:embed="rId3"/>
                <a:stretch>
                  <a:fillRect r="-638"/>
                </a:stretch>
              </a:blipFill>
            </p:spPr>
            <p:txBody>
              <a:bodyPr/>
              <a:lstStyle/>
              <a:p>
                <a:r>
                  <a:rPr lang="en-IN">
                    <a:noFill/>
                  </a:rPr>
                  <a:t> </a:t>
                </a:r>
              </a:p>
            </p:txBody>
          </p:sp>
        </mc:Fallback>
      </mc:AlternateContent>
      <p:sp>
        <p:nvSpPr>
          <p:cNvPr id="227" name="Google Shape;227;p21"/>
          <p:cNvSpPr txBox="1">
            <a:spLocks noGrp="1"/>
          </p:cNvSpPr>
          <p:nvPr>
            <p:ph type="sldNum" idx="12"/>
          </p:nvPr>
        </p:nvSpPr>
        <p:spPr/>
        <p:txBody>
          <a:bodyPr spcFirstLastPara="1" wrap="square" lIns="91425" tIns="91425" rIns="91425" bIns="91425" anchor="ctr" anchorCtr="0">
            <a:noAutofit/>
          </a:bodyPr>
          <a:lstStyle/>
          <a:p>
            <a:pPr lvl="0"/>
            <a:fld id="{00000000-1234-1234-1234-123412341234}" type="slidenum">
              <a:rPr lang="en" smtClean="0"/>
              <a:pPr lvl="0"/>
              <a:t>5</a:t>
            </a:fld>
            <a:endParaRPr lang="en"/>
          </a:p>
        </p:txBody>
      </p:sp>
      <p:pic>
        <p:nvPicPr>
          <p:cNvPr id="39" name="Picture Placeholder 38">
            <a:extLst>
              <a:ext uri="{FF2B5EF4-FFF2-40B4-BE49-F238E27FC236}">
                <a16:creationId xmlns:a16="http://schemas.microsoft.com/office/drawing/2014/main" id="{3C795DE6-65F4-434A-A153-D8077786A0AC}"/>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sp>
        <p:nvSpPr>
          <p:cNvPr id="233" name="Google Shape;233;p21"/>
          <p:cNvSpPr/>
          <p:nvPr/>
        </p:nvSpPr>
        <p:spPr>
          <a:xfrm>
            <a:off x="6454511" y="367001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6"/>
          <p:cNvSpPr txBox="1">
            <a:spLocks noGrp="1"/>
          </p:cNvSpPr>
          <p:nvPr>
            <p:ph type="title"/>
          </p:nvPr>
        </p:nvSpPr>
        <p:spPr>
          <a:xfrm>
            <a:off x="452150" y="293285"/>
            <a:ext cx="6048857" cy="661915"/>
          </a:xfrm>
        </p:spPr>
        <p:txBody>
          <a:bodyPr spcFirstLastPara="1" wrap="square" lIns="91425" tIns="91425" rIns="91425" bIns="91425" anchor="b" anchorCtr="0">
            <a:noAutofit/>
          </a:bodyPr>
          <a:lstStyle/>
          <a:p>
            <a:pPr lvl="0"/>
            <a:r>
              <a:rPr lang="en-IN" dirty="0"/>
              <a:t>LITERATURE REVIEW</a:t>
            </a:r>
          </a:p>
        </p:txBody>
      </p:sp>
      <p:sp>
        <p:nvSpPr>
          <p:cNvPr id="4" name="Text Placeholder 3">
            <a:extLst>
              <a:ext uri="{FF2B5EF4-FFF2-40B4-BE49-F238E27FC236}">
                <a16:creationId xmlns:a16="http://schemas.microsoft.com/office/drawing/2014/main" id="{CA1B4A0D-29F2-4480-9716-AB53525B7D9A}"/>
              </a:ext>
            </a:extLst>
          </p:cNvPr>
          <p:cNvSpPr>
            <a:spLocks noGrp="1"/>
          </p:cNvSpPr>
          <p:nvPr>
            <p:ph type="body" idx="1"/>
          </p:nvPr>
        </p:nvSpPr>
        <p:spPr>
          <a:xfrm>
            <a:off x="250139" y="1163493"/>
            <a:ext cx="5732412" cy="3499614"/>
          </a:xfrm>
        </p:spPr>
        <p:txBody>
          <a:bodyPr/>
          <a:lstStyle/>
          <a:p>
            <a:r>
              <a:rPr lang="en-US" dirty="0"/>
              <a:t>Accurate click-through rate (CTR) prediction can not only improve the advertisement company’s reputation and revenue, but also help the advertisers to optimize the advertising performance</a:t>
            </a:r>
            <a:r>
              <a:rPr lang="en-US" sz="800" dirty="0"/>
              <a:t>. </a:t>
            </a:r>
          </a:p>
          <a:p>
            <a:r>
              <a:rPr lang="en-US" dirty="0"/>
              <a:t>CTR prediction can be made by building the user graph system for the purpose of classifying the advertisement data. The output of this user graph system includes the user’s age, gender, and the interest preferences. </a:t>
            </a:r>
          </a:p>
          <a:p>
            <a:r>
              <a:rPr lang="en-US" dirty="0"/>
              <a:t>Experiments show that this kind of features has a significant effect on the CTR prediction.</a:t>
            </a:r>
            <a:r>
              <a:rPr lang="en-US" sz="1600" dirty="0"/>
              <a:t> </a:t>
            </a:r>
            <a:r>
              <a:rPr lang="en-US" sz="800" dirty="0"/>
              <a:t>[</a:t>
            </a:r>
            <a:r>
              <a:rPr lang="en-US" sz="800" dirty="0">
                <a:hlinkClick r:id="rId3" action="ppaction://hlinksldjump"/>
              </a:rPr>
              <a:t>1</a:t>
            </a:r>
            <a:r>
              <a:rPr lang="en-US" sz="800" dirty="0"/>
              <a:t>]</a:t>
            </a:r>
            <a:endParaRPr lang="en-US" dirty="0"/>
          </a:p>
        </p:txBody>
      </p:sp>
      <p:sp>
        <p:nvSpPr>
          <p:cNvPr id="291" name="Google Shape;291;p26"/>
          <p:cNvSpPr txBox="1">
            <a:spLocks noGrp="1"/>
          </p:cNvSpPr>
          <p:nvPr>
            <p:ph type="sldNum" idx="12"/>
          </p:nvPr>
        </p:nvSpPr>
        <p:spPr>
          <a:xfrm>
            <a:off x="8555875" y="4576450"/>
            <a:ext cx="435600" cy="435600"/>
          </a:xfrm>
        </p:spPr>
        <p:txBody>
          <a:bodyPr spcFirstLastPara="1" wrap="square" lIns="91425" tIns="91425" rIns="91425" bIns="91425" anchor="ctr" anchorCtr="0">
            <a:noAutofit/>
          </a:bodyPr>
          <a:lstStyle/>
          <a:p>
            <a:pPr lvl="0"/>
            <a:fld id="{00000000-1234-1234-1234-123412341234}" type="slidenum">
              <a:rPr lang="en"/>
              <a:pPr lvl="0"/>
              <a:t>6</a:t>
            </a:fld>
            <a:endParaRPr lang="en"/>
          </a:p>
        </p:txBody>
      </p:sp>
      <p:pic>
        <p:nvPicPr>
          <p:cNvPr id="8" name="Picture Placeholder 7">
            <a:extLst>
              <a:ext uri="{FF2B5EF4-FFF2-40B4-BE49-F238E27FC236}">
                <a16:creationId xmlns:a16="http://schemas.microsoft.com/office/drawing/2014/main" id="{9DBD097E-BE71-4DAE-88BF-13BC7F13D1D3}"/>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a:ext>
            </a:extLst>
          </a:blip>
          <a:srcRect/>
          <a:stretch/>
        </p:blipFill>
        <p:spPr>
          <a:xfrm>
            <a:off x="6372050" y="1054350"/>
            <a:ext cx="3034800" cy="3034800"/>
          </a:xfrm>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0"/>
          <p:cNvSpPr txBox="1">
            <a:spLocks noGrp="1"/>
          </p:cNvSpPr>
          <p:nvPr>
            <p:ph type="title"/>
          </p:nvPr>
        </p:nvSpPr>
        <p:spPr>
          <a:xfrm>
            <a:off x="457200" y="1166125"/>
            <a:ext cx="5220300" cy="683100"/>
          </a:xfrm>
        </p:spPr>
        <p:txBody>
          <a:bodyPr spcFirstLastPara="1" wrap="square" lIns="91425" tIns="91425" rIns="91425" bIns="91425" anchor="t" anchorCtr="0">
            <a:noAutofit/>
          </a:bodyPr>
          <a:lstStyle/>
          <a:p>
            <a:pPr lvl="0"/>
            <a:r>
              <a:rPr lang="en-IN" dirty="0"/>
              <a:t>HOW DO WE DO IT?</a:t>
            </a:r>
          </a:p>
        </p:txBody>
      </p:sp>
      <p:sp>
        <p:nvSpPr>
          <p:cNvPr id="336" name="Google Shape;336;p30"/>
          <p:cNvSpPr txBox="1">
            <a:spLocks noGrp="1"/>
          </p:cNvSpPr>
          <p:nvPr>
            <p:ph type="sldNum" idx="12"/>
          </p:nvPr>
        </p:nvSpPr>
        <p:spPr>
          <a:xfrm>
            <a:off x="8555875" y="4576450"/>
            <a:ext cx="435600" cy="435600"/>
          </a:xfrm>
        </p:spPr>
        <p:txBody>
          <a:bodyPr spcFirstLastPara="1" wrap="square" lIns="91425" tIns="91425" rIns="91425" bIns="91425" anchor="ctr" anchorCtr="0">
            <a:noAutofit/>
          </a:bodyPr>
          <a:lstStyle/>
          <a:p>
            <a:pPr lvl="0"/>
            <a:fld id="{00000000-1234-1234-1234-123412341234}" type="slidenum">
              <a:rPr lang="en" smtClean="0"/>
              <a:pPr lvl="0"/>
              <a:t>7</a:t>
            </a:fld>
            <a:endParaRPr lang="en" dirty="0"/>
          </a:p>
        </p:txBody>
      </p:sp>
      <p:grpSp>
        <p:nvGrpSpPr>
          <p:cNvPr id="337" name="Google Shape;337;p30"/>
          <p:cNvGrpSpPr/>
          <p:nvPr/>
        </p:nvGrpSpPr>
        <p:grpSpPr>
          <a:xfrm rot="18900000">
            <a:off x="1361524" y="3008480"/>
            <a:ext cx="3040276" cy="561726"/>
            <a:chOff x="1047099" y="2250687"/>
            <a:chExt cx="3040276" cy="561726"/>
          </a:xfrm>
        </p:grpSpPr>
        <p:sp>
          <p:nvSpPr>
            <p:cNvPr id="338" name="Google Shape;338;p30"/>
            <p:cNvSpPr/>
            <p:nvPr/>
          </p:nvSpPr>
          <p:spPr>
            <a:xfrm rot="5400000">
              <a:off x="2286374" y="1011412"/>
              <a:ext cx="561726" cy="3040276"/>
            </a:xfrm>
            <a:prstGeom prst="roundRect">
              <a:avLst>
                <a:gd name="adj" fmla="val 50000"/>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latin typeface="+mn-lt"/>
                <a:ea typeface="Poppins Light"/>
                <a:cs typeface="Poppins Light"/>
                <a:sym typeface="Poppins Light"/>
              </a:endParaRPr>
            </a:p>
          </p:txBody>
        </p:sp>
        <p:sp>
          <p:nvSpPr>
            <p:cNvPr id="339" name="Google Shape;339;p30"/>
            <p:cNvSpPr/>
            <p:nvPr/>
          </p:nvSpPr>
          <p:spPr>
            <a:xfrm>
              <a:off x="1146118" y="2344500"/>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mn-lt"/>
                  <a:ea typeface="Poppins"/>
                  <a:cs typeface="Poppins"/>
                  <a:sym typeface="Poppins"/>
                </a:rPr>
                <a:t>1</a:t>
              </a:r>
            </a:p>
          </p:txBody>
        </p:sp>
        <p:sp>
          <p:nvSpPr>
            <p:cNvPr id="340" name="Google Shape;340;p30"/>
            <p:cNvSpPr txBox="1"/>
            <p:nvPr/>
          </p:nvSpPr>
          <p:spPr>
            <a:xfrm>
              <a:off x="1400935" y="2337831"/>
              <a:ext cx="2332604" cy="393293"/>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IN" sz="1100" dirty="0">
                  <a:solidFill>
                    <a:srgbClr val="FFFFFF"/>
                  </a:solidFill>
                  <a:latin typeface="+mn-lt"/>
                  <a:ea typeface="Poppins Light"/>
                  <a:cs typeface="Poppins Light"/>
                  <a:sym typeface="Poppins Light"/>
                </a:rPr>
                <a:t>DATA ANALYSIS</a:t>
              </a:r>
            </a:p>
          </p:txBody>
        </p:sp>
      </p:grpSp>
      <p:grpSp>
        <p:nvGrpSpPr>
          <p:cNvPr id="21" name="Google Shape;337;p30">
            <a:extLst>
              <a:ext uri="{FF2B5EF4-FFF2-40B4-BE49-F238E27FC236}">
                <a16:creationId xmlns:a16="http://schemas.microsoft.com/office/drawing/2014/main" id="{4F4A996A-9942-4E4E-B144-C04AC48DB8AB}"/>
              </a:ext>
            </a:extLst>
          </p:cNvPr>
          <p:cNvGrpSpPr/>
          <p:nvPr/>
        </p:nvGrpSpPr>
        <p:grpSpPr>
          <a:xfrm rot="18900000">
            <a:off x="2635023" y="3008477"/>
            <a:ext cx="3040276" cy="561726"/>
            <a:chOff x="1047099" y="2250687"/>
            <a:chExt cx="3040276" cy="561726"/>
          </a:xfrm>
        </p:grpSpPr>
        <p:sp>
          <p:nvSpPr>
            <p:cNvPr id="22" name="Google Shape;338;p30">
              <a:extLst>
                <a:ext uri="{FF2B5EF4-FFF2-40B4-BE49-F238E27FC236}">
                  <a16:creationId xmlns:a16="http://schemas.microsoft.com/office/drawing/2014/main" id="{A7C153CC-CAC2-4189-A54A-0CD34AFC31D2}"/>
                </a:ext>
              </a:extLst>
            </p:cNvPr>
            <p:cNvSpPr/>
            <p:nvPr/>
          </p:nvSpPr>
          <p:spPr>
            <a:xfrm rot="5400000">
              <a:off x="2286374" y="1011412"/>
              <a:ext cx="561726" cy="3040276"/>
            </a:xfrm>
            <a:prstGeom prst="roundRect">
              <a:avLst>
                <a:gd name="adj" fmla="val 50000"/>
              </a:avLst>
            </a:pr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latin typeface="+mn-lt"/>
                <a:ea typeface="Poppins Light"/>
                <a:cs typeface="Poppins Light"/>
                <a:sym typeface="Poppins Light"/>
              </a:endParaRPr>
            </a:p>
          </p:txBody>
        </p:sp>
        <p:sp>
          <p:nvSpPr>
            <p:cNvPr id="23" name="Google Shape;339;p30">
              <a:extLst>
                <a:ext uri="{FF2B5EF4-FFF2-40B4-BE49-F238E27FC236}">
                  <a16:creationId xmlns:a16="http://schemas.microsoft.com/office/drawing/2014/main" id="{B6BA94F8-0B61-4449-B05B-4155E1DD7C47}"/>
                </a:ext>
              </a:extLst>
            </p:cNvPr>
            <p:cNvSpPr/>
            <p:nvPr/>
          </p:nvSpPr>
          <p:spPr>
            <a:xfrm>
              <a:off x="1146118" y="2344500"/>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mn-lt"/>
                  <a:ea typeface="Poppins"/>
                  <a:cs typeface="Poppins"/>
                  <a:sym typeface="Poppins"/>
                </a:rPr>
                <a:t>2</a:t>
              </a:r>
            </a:p>
          </p:txBody>
        </p:sp>
        <p:sp>
          <p:nvSpPr>
            <p:cNvPr id="24" name="Google Shape;340;p30">
              <a:extLst>
                <a:ext uri="{FF2B5EF4-FFF2-40B4-BE49-F238E27FC236}">
                  <a16:creationId xmlns:a16="http://schemas.microsoft.com/office/drawing/2014/main" id="{03B4DEB5-C079-4C7B-AD1C-2C1172F8027A}"/>
                </a:ext>
              </a:extLst>
            </p:cNvPr>
            <p:cNvSpPr txBox="1"/>
            <p:nvPr/>
          </p:nvSpPr>
          <p:spPr>
            <a:xfrm>
              <a:off x="1400935" y="2337831"/>
              <a:ext cx="2332604" cy="393293"/>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IN" sz="1100" dirty="0">
                  <a:solidFill>
                    <a:srgbClr val="FFFFFF"/>
                  </a:solidFill>
                  <a:latin typeface="+mn-lt"/>
                  <a:ea typeface="Poppins Light"/>
                  <a:cs typeface="Poppins Light"/>
                  <a:sym typeface="Poppins Light"/>
                </a:rPr>
                <a:t>MODEL TRAINING</a:t>
              </a:r>
            </a:p>
          </p:txBody>
        </p:sp>
      </p:grpSp>
      <p:grpSp>
        <p:nvGrpSpPr>
          <p:cNvPr id="25" name="Google Shape;337;p30">
            <a:extLst>
              <a:ext uri="{FF2B5EF4-FFF2-40B4-BE49-F238E27FC236}">
                <a16:creationId xmlns:a16="http://schemas.microsoft.com/office/drawing/2014/main" id="{F01EB5A6-B3C6-4473-BFD8-8A47159600E1}"/>
              </a:ext>
            </a:extLst>
          </p:cNvPr>
          <p:cNvGrpSpPr/>
          <p:nvPr/>
        </p:nvGrpSpPr>
        <p:grpSpPr>
          <a:xfrm rot="18900000">
            <a:off x="3933694" y="3008473"/>
            <a:ext cx="3040276" cy="561726"/>
            <a:chOff x="1047099" y="2250687"/>
            <a:chExt cx="3040276" cy="561726"/>
          </a:xfrm>
        </p:grpSpPr>
        <p:sp>
          <p:nvSpPr>
            <p:cNvPr id="26" name="Google Shape;338;p30">
              <a:extLst>
                <a:ext uri="{FF2B5EF4-FFF2-40B4-BE49-F238E27FC236}">
                  <a16:creationId xmlns:a16="http://schemas.microsoft.com/office/drawing/2014/main" id="{FB9C7C4E-4707-46D2-B632-71C95B8B74E2}"/>
                </a:ext>
              </a:extLst>
            </p:cNvPr>
            <p:cNvSpPr/>
            <p:nvPr/>
          </p:nvSpPr>
          <p:spPr>
            <a:xfrm rot="5400000">
              <a:off x="2286374" y="1011412"/>
              <a:ext cx="561726" cy="3040276"/>
            </a:xfrm>
            <a:prstGeom prst="roundRect">
              <a:avLst>
                <a:gd name="adj" fmla="val 50000"/>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latin typeface="+mn-lt"/>
                <a:ea typeface="Poppins Light"/>
                <a:cs typeface="Poppins Light"/>
                <a:sym typeface="Poppins Light"/>
              </a:endParaRPr>
            </a:p>
          </p:txBody>
        </p:sp>
        <p:sp>
          <p:nvSpPr>
            <p:cNvPr id="27" name="Google Shape;339;p30">
              <a:extLst>
                <a:ext uri="{FF2B5EF4-FFF2-40B4-BE49-F238E27FC236}">
                  <a16:creationId xmlns:a16="http://schemas.microsoft.com/office/drawing/2014/main" id="{0E345CCF-571C-4255-B964-89A342631FEE}"/>
                </a:ext>
              </a:extLst>
            </p:cNvPr>
            <p:cNvSpPr/>
            <p:nvPr/>
          </p:nvSpPr>
          <p:spPr>
            <a:xfrm>
              <a:off x="1146118" y="2344500"/>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mn-lt"/>
                  <a:ea typeface="Poppins"/>
                  <a:cs typeface="Poppins"/>
                  <a:sym typeface="Poppins"/>
                </a:rPr>
                <a:t>3</a:t>
              </a:r>
            </a:p>
          </p:txBody>
        </p:sp>
        <p:sp>
          <p:nvSpPr>
            <p:cNvPr id="28" name="Google Shape;340;p30">
              <a:extLst>
                <a:ext uri="{FF2B5EF4-FFF2-40B4-BE49-F238E27FC236}">
                  <a16:creationId xmlns:a16="http://schemas.microsoft.com/office/drawing/2014/main" id="{8D28E457-9E8C-4E3F-B27C-DCF3C490F297}"/>
                </a:ext>
              </a:extLst>
            </p:cNvPr>
            <p:cNvSpPr txBox="1"/>
            <p:nvPr/>
          </p:nvSpPr>
          <p:spPr>
            <a:xfrm>
              <a:off x="1400935" y="2337831"/>
              <a:ext cx="2332604" cy="393293"/>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IN" sz="1100" dirty="0">
                  <a:solidFill>
                    <a:srgbClr val="FFFFFF"/>
                  </a:solidFill>
                  <a:latin typeface="+mn-lt"/>
                  <a:ea typeface="Poppins Light"/>
                  <a:cs typeface="Poppins Light"/>
                  <a:sym typeface="Poppins Light"/>
                </a:rPr>
                <a:t>MODEL IMPROVEMENT</a:t>
              </a:r>
            </a:p>
          </p:txBody>
        </p:sp>
      </p:grpSp>
      <p:grpSp>
        <p:nvGrpSpPr>
          <p:cNvPr id="29" name="Google Shape;337;p30">
            <a:extLst>
              <a:ext uri="{FF2B5EF4-FFF2-40B4-BE49-F238E27FC236}">
                <a16:creationId xmlns:a16="http://schemas.microsoft.com/office/drawing/2014/main" id="{B117A1AA-4E26-4CB2-80BD-E4F3F5B8CC93}"/>
              </a:ext>
            </a:extLst>
          </p:cNvPr>
          <p:cNvGrpSpPr/>
          <p:nvPr/>
        </p:nvGrpSpPr>
        <p:grpSpPr>
          <a:xfrm rot="18900000">
            <a:off x="5182023" y="3008468"/>
            <a:ext cx="3040276" cy="561726"/>
            <a:chOff x="1047099" y="2250687"/>
            <a:chExt cx="3040276" cy="561726"/>
          </a:xfrm>
        </p:grpSpPr>
        <p:sp>
          <p:nvSpPr>
            <p:cNvPr id="30" name="Google Shape;338;p30">
              <a:extLst>
                <a:ext uri="{FF2B5EF4-FFF2-40B4-BE49-F238E27FC236}">
                  <a16:creationId xmlns:a16="http://schemas.microsoft.com/office/drawing/2014/main" id="{5B73CAFF-86C5-4878-BEB9-78F3087A2625}"/>
                </a:ext>
              </a:extLst>
            </p:cNvPr>
            <p:cNvSpPr/>
            <p:nvPr/>
          </p:nvSpPr>
          <p:spPr>
            <a:xfrm rot="5400000">
              <a:off x="2286374" y="1011412"/>
              <a:ext cx="561726" cy="3040276"/>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latin typeface="+mn-lt"/>
                <a:ea typeface="Poppins Light"/>
                <a:cs typeface="Poppins Light"/>
                <a:sym typeface="Poppins Light"/>
              </a:endParaRPr>
            </a:p>
          </p:txBody>
        </p:sp>
        <p:sp>
          <p:nvSpPr>
            <p:cNvPr id="31" name="Google Shape;339;p30">
              <a:extLst>
                <a:ext uri="{FF2B5EF4-FFF2-40B4-BE49-F238E27FC236}">
                  <a16:creationId xmlns:a16="http://schemas.microsoft.com/office/drawing/2014/main" id="{99FA1E47-A452-4FC4-BDFB-346B159A6131}"/>
                </a:ext>
              </a:extLst>
            </p:cNvPr>
            <p:cNvSpPr/>
            <p:nvPr/>
          </p:nvSpPr>
          <p:spPr>
            <a:xfrm>
              <a:off x="1146118" y="2344500"/>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mn-lt"/>
                  <a:ea typeface="Poppins"/>
                  <a:cs typeface="Poppins"/>
                  <a:sym typeface="Poppins"/>
                </a:rPr>
                <a:t>4</a:t>
              </a:r>
            </a:p>
          </p:txBody>
        </p:sp>
        <p:sp>
          <p:nvSpPr>
            <p:cNvPr id="32" name="Google Shape;340;p30">
              <a:extLst>
                <a:ext uri="{FF2B5EF4-FFF2-40B4-BE49-F238E27FC236}">
                  <a16:creationId xmlns:a16="http://schemas.microsoft.com/office/drawing/2014/main" id="{6BD67C79-E452-48C0-8BB9-061439043741}"/>
                </a:ext>
              </a:extLst>
            </p:cNvPr>
            <p:cNvSpPr txBox="1"/>
            <p:nvPr/>
          </p:nvSpPr>
          <p:spPr>
            <a:xfrm>
              <a:off x="1400935" y="2337831"/>
              <a:ext cx="2332604" cy="393293"/>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IN" sz="1100" dirty="0">
                  <a:solidFill>
                    <a:srgbClr val="FFFFFF"/>
                  </a:solidFill>
                  <a:latin typeface="+mn-lt"/>
                  <a:ea typeface="Poppins Light"/>
                  <a:cs typeface="Poppins Light"/>
                  <a:sym typeface="Poppins Light"/>
                </a:rPr>
                <a:t>FINAL MODEL</a:t>
              </a:r>
            </a:p>
          </p:txBody>
        </p:sp>
      </p:grpSp>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6E21D-CC45-400F-BDFF-2FEDDD861AAE}"/>
              </a:ext>
            </a:extLst>
          </p:cNvPr>
          <p:cNvSpPr>
            <a:spLocks noGrp="1"/>
          </p:cNvSpPr>
          <p:nvPr>
            <p:ph type="title"/>
          </p:nvPr>
        </p:nvSpPr>
        <p:spPr>
          <a:xfrm>
            <a:off x="452150" y="293285"/>
            <a:ext cx="6048857" cy="661915"/>
          </a:xfrm>
        </p:spPr>
        <p:txBody>
          <a:bodyPr/>
          <a:lstStyle/>
          <a:p>
            <a:r>
              <a:rPr lang="en-IN" dirty="0"/>
              <a:t>DATASET ANALYSIS</a:t>
            </a:r>
          </a:p>
        </p:txBody>
      </p:sp>
      <p:sp>
        <p:nvSpPr>
          <p:cNvPr id="3" name="Text Placeholder 2">
            <a:extLst>
              <a:ext uri="{FF2B5EF4-FFF2-40B4-BE49-F238E27FC236}">
                <a16:creationId xmlns:a16="http://schemas.microsoft.com/office/drawing/2014/main" id="{A15F89E9-5885-43C4-A387-B196C5439D37}"/>
              </a:ext>
            </a:extLst>
          </p:cNvPr>
          <p:cNvSpPr>
            <a:spLocks noGrp="1"/>
          </p:cNvSpPr>
          <p:nvPr>
            <p:ph type="body" idx="1"/>
          </p:nvPr>
        </p:nvSpPr>
        <p:spPr>
          <a:xfrm>
            <a:off x="250139" y="1163493"/>
            <a:ext cx="5732412" cy="3499614"/>
          </a:xfrm>
        </p:spPr>
        <p:txBody>
          <a:bodyPr/>
          <a:lstStyle/>
          <a:p>
            <a:r>
              <a:rPr lang="en-US" dirty="0"/>
              <a:t>Data analysis is important explore data in meaningful ways. </a:t>
            </a:r>
          </a:p>
          <a:p>
            <a:r>
              <a:rPr lang="en-US" dirty="0"/>
              <a:t>Data in itself is merely facts and figures. </a:t>
            </a:r>
          </a:p>
          <a:p>
            <a:r>
              <a:rPr lang="en-US" dirty="0"/>
              <a:t>Data analysis organizes, interprets, structures and presents the data into useful information that provides context for the data. </a:t>
            </a:r>
          </a:p>
          <a:p>
            <a:r>
              <a:rPr lang="en-US" dirty="0"/>
              <a:t>This context can then be used by decision-makers to take action with the aim of enhancing productivity and business gain.</a:t>
            </a:r>
            <a:endParaRPr lang="en-IN" dirty="0"/>
          </a:p>
        </p:txBody>
      </p:sp>
      <p:sp>
        <p:nvSpPr>
          <p:cNvPr id="4" name="Slide Number Placeholder 3">
            <a:extLst>
              <a:ext uri="{FF2B5EF4-FFF2-40B4-BE49-F238E27FC236}">
                <a16:creationId xmlns:a16="http://schemas.microsoft.com/office/drawing/2014/main" id="{A52379B5-2B3B-4689-9724-271EE366AEA4}"/>
              </a:ext>
            </a:extLst>
          </p:cNvPr>
          <p:cNvSpPr>
            <a:spLocks noGrp="1"/>
          </p:cNvSpPr>
          <p:nvPr>
            <p:ph type="sldNum" idx="12"/>
          </p:nvPr>
        </p:nvSpPr>
        <p:spPr>
          <a:xfrm>
            <a:off x="8555875" y="4576450"/>
            <a:ext cx="435600" cy="435600"/>
          </a:xfrm>
        </p:spPr>
        <p:txBody>
          <a:bodyPr/>
          <a:lstStyle/>
          <a:p>
            <a:pPr lvl="0"/>
            <a:fld id="{00000000-1234-1234-1234-123412341234}" type="slidenum">
              <a:rPr lang="en" smtClean="0"/>
              <a:pPr lvl="0"/>
              <a:t>8</a:t>
            </a:fld>
            <a:endParaRPr lang="en"/>
          </a:p>
        </p:txBody>
      </p:sp>
      <p:pic>
        <p:nvPicPr>
          <p:cNvPr id="7" name="Picture Placeholder 6">
            <a:extLst>
              <a:ext uri="{FF2B5EF4-FFF2-40B4-BE49-F238E27FC236}">
                <a16:creationId xmlns:a16="http://schemas.microsoft.com/office/drawing/2014/main" id="{8C70E22E-D8D2-4536-985F-C65A34CD8AD3}"/>
              </a:ext>
            </a:extLst>
          </p:cNvPr>
          <p:cNvPicPr>
            <a:picLocks noGrp="1" noChangeAspect="1"/>
          </p:cNvPicPr>
          <p:nvPr>
            <p:ph type="pic" sz="quarter" idx="13"/>
          </p:nvPr>
        </p:nvPicPr>
        <p:blipFill>
          <a:blip r:embed="rId3"/>
          <a:srcRect l="10558" r="10558"/>
          <a:stretch/>
        </p:blipFill>
        <p:spPr>
          <a:xfrm>
            <a:off x="6378678" y="1054350"/>
            <a:ext cx="3034800" cy="3034800"/>
          </a:xfrm>
        </p:spPr>
      </p:pic>
    </p:spTree>
    <p:extLst>
      <p:ext uri="{BB962C8B-B14F-4D97-AF65-F5344CB8AC3E}">
        <p14:creationId xmlns:p14="http://schemas.microsoft.com/office/powerpoint/2010/main" val="3350149733"/>
      </p:ext>
    </p:extLst>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6625D83C-140C-4EFE-9A66-EE4138A785E4}"/>
              </a:ext>
            </a:extLst>
          </p:cNvPr>
          <p:cNvSpPr/>
          <p:nvPr/>
        </p:nvSpPr>
        <p:spPr>
          <a:xfrm>
            <a:off x="6372050" y="1054350"/>
            <a:ext cx="3034800" cy="303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60DC7C53-FC4F-4905-90CC-AF99590F0BB2}"/>
              </a:ext>
            </a:extLst>
          </p:cNvPr>
          <p:cNvSpPr>
            <a:spLocks noGrp="1"/>
          </p:cNvSpPr>
          <p:nvPr>
            <p:ph type="title"/>
          </p:nvPr>
        </p:nvSpPr>
        <p:spPr>
          <a:xfrm>
            <a:off x="452150" y="293285"/>
            <a:ext cx="6048857" cy="661915"/>
          </a:xfrm>
        </p:spPr>
        <p:txBody>
          <a:bodyPr/>
          <a:lstStyle/>
          <a:p>
            <a:r>
              <a:rPr lang="en-IN" dirty="0"/>
              <a:t>DECISION TREES</a:t>
            </a:r>
          </a:p>
        </p:txBody>
      </p:sp>
      <p:sp>
        <p:nvSpPr>
          <p:cNvPr id="3" name="Text Placeholder 2">
            <a:extLst>
              <a:ext uri="{FF2B5EF4-FFF2-40B4-BE49-F238E27FC236}">
                <a16:creationId xmlns:a16="http://schemas.microsoft.com/office/drawing/2014/main" id="{24FB2742-89B9-40FA-BBCE-4BB3728382F1}"/>
              </a:ext>
            </a:extLst>
          </p:cNvPr>
          <p:cNvSpPr>
            <a:spLocks noGrp="1"/>
          </p:cNvSpPr>
          <p:nvPr>
            <p:ph type="body" idx="1"/>
          </p:nvPr>
        </p:nvSpPr>
        <p:spPr>
          <a:xfrm>
            <a:off x="250139" y="1163493"/>
            <a:ext cx="5732412" cy="3412957"/>
          </a:xfrm>
        </p:spPr>
        <p:txBody>
          <a:bodyPr/>
          <a:lstStyle/>
          <a:p>
            <a:pPr>
              <a:spcBef>
                <a:spcPts val="0"/>
              </a:spcBef>
            </a:pPr>
            <a:r>
              <a:rPr lang="en-US" sz="1500" dirty="0"/>
              <a:t>The Decision Tree is one of the most commonly algorithm for analysis and modeling. It is used for classification, prediction, estimation, clustering, data description, and visualization. </a:t>
            </a:r>
            <a:r>
              <a:rPr lang="en-US" sz="800" dirty="0"/>
              <a:t>[</a:t>
            </a:r>
            <a:r>
              <a:rPr lang="en-US" sz="800" dirty="0">
                <a:hlinkClick r:id="rId3" action="ppaction://hlinksldjump"/>
              </a:rPr>
              <a:t>2</a:t>
            </a:r>
            <a:r>
              <a:rPr lang="en-US" sz="800" dirty="0"/>
              <a:t>]</a:t>
            </a:r>
            <a:endParaRPr lang="en-US" sz="1500" dirty="0"/>
          </a:p>
          <a:p>
            <a:pPr>
              <a:spcBef>
                <a:spcPts val="0"/>
              </a:spcBef>
            </a:pPr>
            <a:r>
              <a:rPr lang="en-US" sz="1500" dirty="0"/>
              <a:t>The advantages of Decision Trees, compared to other data mining techniques are simplicity and computation efficiency.</a:t>
            </a:r>
          </a:p>
          <a:p>
            <a:pPr>
              <a:spcBef>
                <a:spcPts val="0"/>
              </a:spcBef>
            </a:pPr>
            <a:r>
              <a:rPr lang="en-US" sz="1500" dirty="0"/>
              <a:t>Disadvantages :</a:t>
            </a:r>
          </a:p>
          <a:p>
            <a:pPr lvl="1" algn="just">
              <a:spcAft>
                <a:spcPts val="600"/>
              </a:spcAft>
            </a:pPr>
            <a:r>
              <a:rPr lang="en-US" sz="1500" dirty="0"/>
              <a:t>Decision-tree learners can create over-complex trees that do not generalize the data well. This is called </a:t>
            </a:r>
            <a:r>
              <a:rPr lang="en-US" sz="1500" b="1" i="1" dirty="0"/>
              <a:t>overfitting</a:t>
            </a:r>
            <a:r>
              <a:rPr lang="en-US" sz="1500" dirty="0"/>
              <a:t>.</a:t>
            </a:r>
          </a:p>
          <a:p>
            <a:pPr lvl="1" algn="just">
              <a:spcAft>
                <a:spcPts val="600"/>
              </a:spcAft>
            </a:pPr>
            <a:r>
              <a:rPr lang="en-US" sz="1500" dirty="0"/>
              <a:t>Decision trees can be unstable because small variations in the data might result in a completely different tree being generated. This is called </a:t>
            </a:r>
            <a:r>
              <a:rPr lang="en-US" sz="1500" b="1" i="1" dirty="0"/>
              <a:t>variance</a:t>
            </a:r>
            <a:r>
              <a:rPr lang="en-US" sz="1500" dirty="0"/>
              <a:t>.</a:t>
            </a:r>
          </a:p>
          <a:p>
            <a:pPr>
              <a:spcBef>
                <a:spcPts val="0"/>
              </a:spcBef>
            </a:pPr>
            <a:endParaRPr lang="en-US" sz="1500" dirty="0"/>
          </a:p>
          <a:p>
            <a:pPr>
              <a:spcBef>
                <a:spcPts val="0"/>
              </a:spcBef>
            </a:pPr>
            <a:endParaRPr lang="en-IN" sz="1500" dirty="0"/>
          </a:p>
        </p:txBody>
      </p:sp>
      <p:sp>
        <p:nvSpPr>
          <p:cNvPr id="4" name="Slide Number Placeholder 3">
            <a:extLst>
              <a:ext uri="{FF2B5EF4-FFF2-40B4-BE49-F238E27FC236}">
                <a16:creationId xmlns:a16="http://schemas.microsoft.com/office/drawing/2014/main" id="{882A2DCB-9B74-4804-9C97-28437BB4DA23}"/>
              </a:ext>
            </a:extLst>
          </p:cNvPr>
          <p:cNvSpPr>
            <a:spLocks noGrp="1"/>
          </p:cNvSpPr>
          <p:nvPr>
            <p:ph type="sldNum" idx="12"/>
          </p:nvPr>
        </p:nvSpPr>
        <p:spPr>
          <a:xfrm>
            <a:off x="8555875" y="4576450"/>
            <a:ext cx="435600" cy="435600"/>
          </a:xfrm>
        </p:spPr>
        <p:txBody>
          <a:bodyPr/>
          <a:lstStyle/>
          <a:p>
            <a:pPr lvl="0"/>
            <a:fld id="{00000000-1234-1234-1234-123412341234}" type="slidenum">
              <a:rPr lang="en" smtClean="0"/>
              <a:pPr lvl="0"/>
              <a:t>9</a:t>
            </a:fld>
            <a:endParaRPr lang="en"/>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49D0872-C874-4F54-B528-2FD280285BE9}"/>
                  </a:ext>
                </a:extLst>
              </p:cNvPr>
              <p:cNvGraphicFramePr>
                <a:graphicFrameLocks noChangeAspect="1"/>
              </p:cNvGraphicFramePr>
              <p:nvPr>
                <p:extLst>
                  <p:ext uri="{D42A27DB-BD31-4B8C-83A1-F6EECF244321}">
                    <p14:modId xmlns:p14="http://schemas.microsoft.com/office/powerpoint/2010/main" val="4043789218"/>
                  </p:ext>
                </p:extLst>
              </p:nvPr>
            </p:nvGraphicFramePr>
            <p:xfrm>
              <a:off x="5191852" y="1054350"/>
              <a:ext cx="5395196" cy="3034800"/>
            </p:xfrm>
            <a:graphic>
              <a:graphicData uri="http://schemas.microsoft.com/office/powerpoint/2016/slidezoom">
                <pslz:sldZm>
                  <pslz:sldZmObj sldId="308" cId="2072540924">
                    <pslz:zmPr id="{9B0C4E5D-9092-4408-AD63-1482F0E16682}" transitionDur="1000" showBg="0">
                      <p166:blipFill xmlns:p166="http://schemas.microsoft.com/office/powerpoint/2016/6/main">
                        <a:blip r:embed="rId4"/>
                        <a:stretch>
                          <a:fillRect/>
                        </a:stretch>
                      </p166:blipFill>
                      <p166:spPr xmlns:p166="http://schemas.microsoft.com/office/powerpoint/2016/6/main">
                        <a:xfrm>
                          <a:off x="0" y="0"/>
                          <a:ext cx="5395196" cy="3034800"/>
                        </a:xfrm>
                        <a:prstGeom prst="rect">
                          <a:avLst/>
                        </a:prstGeom>
                      </p166:spPr>
                    </pslz:zmPr>
                  </pslz:sldZmObj>
                </pslz:sldZm>
              </a:graphicData>
            </a:graphic>
          </p:graphicFrame>
        </mc:Choice>
        <mc:Fallback xmlns="">
          <p:pic>
            <p:nvPicPr>
              <p:cNvPr id="6" name="Slide Zoom 5">
                <a:hlinkClick r:id="rId5" action="ppaction://hlinksldjump"/>
                <a:extLst>
                  <a:ext uri="{FF2B5EF4-FFF2-40B4-BE49-F238E27FC236}">
                    <a16:creationId xmlns:a16="http://schemas.microsoft.com/office/drawing/2014/main" id="{E49D0872-C874-4F54-B528-2FD280285BE9}"/>
                  </a:ext>
                </a:extLst>
              </p:cNvPr>
              <p:cNvPicPr>
                <a:picLocks noGrp="1" noRot="1" noChangeAspect="1" noMove="1" noResize="1" noEditPoints="1" noAdjustHandles="1" noChangeArrowheads="1" noChangeShapeType="1"/>
              </p:cNvPicPr>
              <p:nvPr/>
            </p:nvPicPr>
            <p:blipFill>
              <a:blip r:embed="rId6"/>
              <a:stretch>
                <a:fillRect/>
              </a:stretch>
            </p:blipFill>
            <p:spPr>
              <a:xfrm>
                <a:off x="5191852" y="1054350"/>
                <a:ext cx="5395196" cy="3034800"/>
              </a:xfrm>
              <a:prstGeom prst="rect">
                <a:avLst/>
              </a:prstGeom>
            </p:spPr>
          </p:pic>
        </mc:Fallback>
      </mc:AlternateContent>
    </p:spTree>
    <p:extLst>
      <p:ext uri="{BB962C8B-B14F-4D97-AF65-F5344CB8AC3E}">
        <p14:creationId xmlns:p14="http://schemas.microsoft.com/office/powerpoint/2010/main" val="4016520762"/>
      </p:ext>
    </p:extLst>
  </p:cSld>
  <p:clrMapOvr>
    <a:masterClrMapping/>
  </p:clrMapOvr>
  <p:transition spd="slow">
    <p:fade thruBlk="1"/>
  </p:transition>
</p:sld>
</file>

<file path=ppt/theme/theme1.xml><?xml version="1.0" encoding="utf-8"?>
<a:theme xmlns:a="http://schemas.openxmlformats.org/drawingml/2006/main" name="Cymbeline template">
  <a:themeElements>
    <a:clrScheme name="Custom 347">
      <a:dk1>
        <a:srgbClr val="000000"/>
      </a:dk1>
      <a:lt1>
        <a:srgbClr val="FFFFFF"/>
      </a:lt1>
      <a:dk2>
        <a:srgbClr val="666666"/>
      </a:dk2>
      <a:lt2>
        <a:srgbClr val="EFEFEF"/>
      </a:lt2>
      <a:accent1>
        <a:srgbClr val="485364"/>
      </a:accent1>
      <a:accent2>
        <a:srgbClr val="63728A"/>
      </a:accent2>
      <a:accent3>
        <a:srgbClr val="8B9AB3"/>
      </a:accent3>
      <a:accent4>
        <a:srgbClr val="9E8473"/>
      </a:accent4>
      <a:accent5>
        <a:srgbClr val="CAAE9C"/>
      </a:accent5>
      <a:accent6>
        <a:srgbClr val="DFCEC3"/>
      </a:accent6>
      <a:hlink>
        <a:srgbClr val="000000"/>
      </a:hlink>
      <a:folHlink>
        <a:srgbClr val="6611CC"/>
      </a:folHlink>
    </a:clrScheme>
    <a:fontScheme name="logit_ad_click">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3660</TotalTime>
  <Words>1433</Words>
  <Application>Microsoft Office PowerPoint</Application>
  <PresentationFormat>On-screen Show (16:9)</PresentationFormat>
  <Paragraphs>156</Paragraphs>
  <Slides>28</Slides>
  <Notes>23</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Poppins Light</vt:lpstr>
      <vt:lpstr>Wingdings</vt:lpstr>
      <vt:lpstr>Segoe UI</vt:lpstr>
      <vt:lpstr>Century Gothic</vt:lpstr>
      <vt:lpstr>Liberation Serif</vt:lpstr>
      <vt:lpstr>Cambria Math</vt:lpstr>
      <vt:lpstr>Arial</vt:lpstr>
      <vt:lpstr>Poppins</vt:lpstr>
      <vt:lpstr>Cymbeline template</vt:lpstr>
      <vt:lpstr>LOGIT AD-CLICK</vt:lpstr>
      <vt:lpstr>PowerPoint Presentation</vt:lpstr>
      <vt:lpstr>MOTIVATION</vt:lpstr>
      <vt:lpstr>INTRODUCTION</vt:lpstr>
      <vt:lpstr>CLICK THROUGH RATE (CTR)</vt:lpstr>
      <vt:lpstr>LITERATURE REVIEW</vt:lpstr>
      <vt:lpstr>HOW DO WE DO IT?</vt:lpstr>
      <vt:lpstr>DATASET ANALYSIS</vt:lpstr>
      <vt:lpstr>DECISION TREES</vt:lpstr>
      <vt:lpstr>LOGISTIC REGRESSION</vt:lpstr>
      <vt:lpstr>GRADIENT DESCENT</vt:lpstr>
      <vt:lpstr>Variants of Gradient Descent</vt:lpstr>
      <vt:lpstr>NATURAL LANGUAGE PROCESSING</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PowerPoint Presentation</vt:lpstr>
      <vt:lpstr>Thank You</vt:lpstr>
      <vt:lpstr>PowerPoint Presentation</vt:lpstr>
      <vt:lpstr>PowerPoint Presentation</vt:lpstr>
      <vt:lpstr>PowerPoint Presentation</vt:lpstr>
      <vt:lpstr>PowerPoint Presentation</vt:lpstr>
      <vt:lpstr>FEASABILITY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LOGIT AD-CLICK</dc:title>
  <dc:creator>Akshay</dc:creator>
  <cp:lastModifiedBy>Akshay Singh</cp:lastModifiedBy>
  <cp:revision>162</cp:revision>
  <dcterms:modified xsi:type="dcterms:W3CDTF">2021-01-14T13:12:36Z</dcterms:modified>
</cp:coreProperties>
</file>